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'NO (weekdays)'!$M$1</c:f>
              <c:strCache>
                <c:ptCount val="1"/>
                <c:pt idx="0">
                  <c:v>weekdays</c:v>
                </c:pt>
              </c:strCache>
            </c:strRef>
          </c:tx>
          <c:spPr>
            <a:ln w="28575" cap="rnd">
              <a:solidFill>
                <a:schemeClr val="accent2"/>
              </a:solidFill>
              <a:round/>
            </a:ln>
            <a:effectLst/>
          </c:spPr>
          <c:marker>
            <c:symbol val="none"/>
          </c:marker>
          <c:cat>
            <c:numRef>
              <c:f>'NO (weekdays)'!$A$2:$A$97</c:f>
              <c:numCache>
                <c:formatCode>h:mm</c:formatCode>
                <c:ptCount val="96"/>
                <c:pt idx="0">
                  <c:v>0</c:v>
                </c:pt>
                <c:pt idx="1">
                  <c:v>1.0416666666666666E-2</c:v>
                </c:pt>
                <c:pt idx="2">
                  <c:v>2.0833333333333332E-2</c:v>
                </c:pt>
                <c:pt idx="3">
                  <c:v>3.125E-2</c:v>
                </c:pt>
                <c:pt idx="4">
                  <c:v>4.1666666666666664E-2</c:v>
                </c:pt>
                <c:pt idx="5">
                  <c:v>5.2083333333333329E-2</c:v>
                </c:pt>
                <c:pt idx="6">
                  <c:v>6.2499999999999993E-2</c:v>
                </c:pt>
                <c:pt idx="7">
                  <c:v>7.2916666666666657E-2</c:v>
                </c:pt>
                <c:pt idx="8">
                  <c:v>8.3333333333333329E-2</c:v>
                </c:pt>
                <c:pt idx="9">
                  <c:v>9.375E-2</c:v>
                </c:pt>
                <c:pt idx="10">
                  <c:v>0.10416666666666667</c:v>
                </c:pt>
                <c:pt idx="11">
                  <c:v>0.11458333333333334</c:v>
                </c:pt>
                <c:pt idx="12">
                  <c:v>0.125</c:v>
                </c:pt>
                <c:pt idx="13">
                  <c:v>0.13541666666666666</c:v>
                </c:pt>
                <c:pt idx="14">
                  <c:v>0.14583333333333331</c:v>
                </c:pt>
                <c:pt idx="15">
                  <c:v>0.15624999999999997</c:v>
                </c:pt>
                <c:pt idx="16">
                  <c:v>0.16666666666666663</c:v>
                </c:pt>
                <c:pt idx="17">
                  <c:v>0.17708333333333329</c:v>
                </c:pt>
                <c:pt idx="18">
                  <c:v>0.18749999999999994</c:v>
                </c:pt>
                <c:pt idx="19">
                  <c:v>0.1979166666666666</c:v>
                </c:pt>
                <c:pt idx="20">
                  <c:v>0.20833333333333326</c:v>
                </c:pt>
                <c:pt idx="21">
                  <c:v>0.21874999999999992</c:v>
                </c:pt>
                <c:pt idx="22">
                  <c:v>0.22916666666666657</c:v>
                </c:pt>
                <c:pt idx="23">
                  <c:v>0.23958333333333323</c:v>
                </c:pt>
                <c:pt idx="24">
                  <c:v>0.24999999999999989</c:v>
                </c:pt>
                <c:pt idx="25">
                  <c:v>0.26041666666666657</c:v>
                </c:pt>
                <c:pt idx="26">
                  <c:v>0.27083333333333326</c:v>
                </c:pt>
                <c:pt idx="27">
                  <c:v>0.28124999999999994</c:v>
                </c:pt>
                <c:pt idx="28">
                  <c:v>0.29166666666666663</c:v>
                </c:pt>
                <c:pt idx="29">
                  <c:v>0.30208333333333331</c:v>
                </c:pt>
                <c:pt idx="30">
                  <c:v>0.3125</c:v>
                </c:pt>
                <c:pt idx="31">
                  <c:v>0.32291666666666669</c:v>
                </c:pt>
                <c:pt idx="32">
                  <c:v>0.33333333333333337</c:v>
                </c:pt>
                <c:pt idx="33">
                  <c:v>0.34375000000000006</c:v>
                </c:pt>
                <c:pt idx="34">
                  <c:v>0.35416666666666674</c:v>
                </c:pt>
                <c:pt idx="35">
                  <c:v>0.36458333333333343</c:v>
                </c:pt>
                <c:pt idx="36">
                  <c:v>0.37500000000000011</c:v>
                </c:pt>
                <c:pt idx="37">
                  <c:v>0.3854166666666668</c:v>
                </c:pt>
                <c:pt idx="38">
                  <c:v>0.39583333333333348</c:v>
                </c:pt>
                <c:pt idx="39">
                  <c:v>0.40625000000000017</c:v>
                </c:pt>
                <c:pt idx="40">
                  <c:v>0.41666666666666685</c:v>
                </c:pt>
                <c:pt idx="41">
                  <c:v>0.42708333333333354</c:v>
                </c:pt>
                <c:pt idx="42">
                  <c:v>0.43750000000000022</c:v>
                </c:pt>
                <c:pt idx="43">
                  <c:v>0.44791666666666691</c:v>
                </c:pt>
                <c:pt idx="44">
                  <c:v>0.45833333333333359</c:v>
                </c:pt>
                <c:pt idx="45">
                  <c:v>0.46875000000000028</c:v>
                </c:pt>
                <c:pt idx="46">
                  <c:v>0.47916666666666696</c:v>
                </c:pt>
                <c:pt idx="47">
                  <c:v>0.48958333333333365</c:v>
                </c:pt>
                <c:pt idx="48">
                  <c:v>0.50000000000000033</c:v>
                </c:pt>
                <c:pt idx="49">
                  <c:v>0.51041666666666696</c:v>
                </c:pt>
                <c:pt idx="50">
                  <c:v>0.52083333333333359</c:v>
                </c:pt>
                <c:pt idx="51">
                  <c:v>0.53125000000000022</c:v>
                </c:pt>
                <c:pt idx="52">
                  <c:v>0.54166666666666685</c:v>
                </c:pt>
                <c:pt idx="53">
                  <c:v>0.55208333333333348</c:v>
                </c:pt>
                <c:pt idx="54">
                  <c:v>0.56250000000000011</c:v>
                </c:pt>
                <c:pt idx="55">
                  <c:v>0.57291666666666674</c:v>
                </c:pt>
                <c:pt idx="56">
                  <c:v>0.58333333333333337</c:v>
                </c:pt>
                <c:pt idx="57">
                  <c:v>0.59375</c:v>
                </c:pt>
                <c:pt idx="58">
                  <c:v>0.60416666666666663</c:v>
                </c:pt>
                <c:pt idx="59">
                  <c:v>0.61458333333333326</c:v>
                </c:pt>
                <c:pt idx="60">
                  <c:v>0.62499999999999989</c:v>
                </c:pt>
                <c:pt idx="61">
                  <c:v>0.63541666666666652</c:v>
                </c:pt>
                <c:pt idx="62">
                  <c:v>0.64583333333333315</c:v>
                </c:pt>
                <c:pt idx="63">
                  <c:v>0.65624999999999978</c:v>
                </c:pt>
                <c:pt idx="64">
                  <c:v>0.66666666666666641</c:v>
                </c:pt>
                <c:pt idx="65">
                  <c:v>0.67708333333333304</c:v>
                </c:pt>
                <c:pt idx="66">
                  <c:v>0.68749999999999967</c:v>
                </c:pt>
                <c:pt idx="67">
                  <c:v>0.6979166666666663</c:v>
                </c:pt>
                <c:pt idx="68">
                  <c:v>0.70833333333333293</c:v>
                </c:pt>
                <c:pt idx="69">
                  <c:v>0.71874999999999956</c:v>
                </c:pt>
                <c:pt idx="70">
                  <c:v>0.72916666666666619</c:v>
                </c:pt>
                <c:pt idx="71">
                  <c:v>0.73958333333333282</c:v>
                </c:pt>
                <c:pt idx="72">
                  <c:v>0.74999999999999944</c:v>
                </c:pt>
                <c:pt idx="73">
                  <c:v>0.76041666666666607</c:v>
                </c:pt>
                <c:pt idx="74">
                  <c:v>0.7708333333333327</c:v>
                </c:pt>
                <c:pt idx="75">
                  <c:v>0.78124999999999933</c:v>
                </c:pt>
                <c:pt idx="76">
                  <c:v>0.79166666666666596</c:v>
                </c:pt>
                <c:pt idx="77">
                  <c:v>0.80208333333333259</c:v>
                </c:pt>
                <c:pt idx="78">
                  <c:v>0.81249999999999922</c:v>
                </c:pt>
                <c:pt idx="79">
                  <c:v>0.82291666666666585</c:v>
                </c:pt>
                <c:pt idx="80">
                  <c:v>0.83333333333333248</c:v>
                </c:pt>
                <c:pt idx="81">
                  <c:v>0.84374999999999911</c:v>
                </c:pt>
                <c:pt idx="82">
                  <c:v>0.85416666666666574</c:v>
                </c:pt>
                <c:pt idx="83">
                  <c:v>0.86458333333333237</c:v>
                </c:pt>
                <c:pt idx="84">
                  <c:v>0.874999999999999</c:v>
                </c:pt>
                <c:pt idx="85">
                  <c:v>0.88541666666666563</c:v>
                </c:pt>
                <c:pt idx="86">
                  <c:v>0.89583333333333226</c:v>
                </c:pt>
                <c:pt idx="87">
                  <c:v>0.90624999999999889</c:v>
                </c:pt>
                <c:pt idx="88">
                  <c:v>0.91666666666666552</c:v>
                </c:pt>
                <c:pt idx="89">
                  <c:v>0.92708333333333215</c:v>
                </c:pt>
                <c:pt idx="90">
                  <c:v>0.93749999999999878</c:v>
                </c:pt>
                <c:pt idx="91">
                  <c:v>0.94791666666666541</c:v>
                </c:pt>
                <c:pt idx="92">
                  <c:v>0.95833333333333204</c:v>
                </c:pt>
                <c:pt idx="93">
                  <c:v>0.96874999999999867</c:v>
                </c:pt>
                <c:pt idx="94">
                  <c:v>0.9791666666666653</c:v>
                </c:pt>
                <c:pt idx="95">
                  <c:v>0.98958333333333193</c:v>
                </c:pt>
              </c:numCache>
            </c:numRef>
          </c:cat>
          <c:val>
            <c:numRef>
              <c:f>'NO (weekdays)'!$M$2:$M$97</c:f>
              <c:numCache>
                <c:formatCode>0.00_ </c:formatCode>
                <c:ptCount val="96"/>
                <c:pt idx="0">
                  <c:v>6.4168128487777771</c:v>
                </c:pt>
                <c:pt idx="1">
                  <c:v>5.9722005308999995</c:v>
                </c:pt>
                <c:pt idx="2">
                  <c:v>5.9543157586</c:v>
                </c:pt>
                <c:pt idx="3">
                  <c:v>5.7343794219000008</c:v>
                </c:pt>
                <c:pt idx="4">
                  <c:v>5.6655286498999988</c:v>
                </c:pt>
                <c:pt idx="5">
                  <c:v>6.2365445800000003</c:v>
                </c:pt>
                <c:pt idx="6">
                  <c:v>6.1613220812999998</c:v>
                </c:pt>
                <c:pt idx="7">
                  <c:v>6.0751144977999996</c:v>
                </c:pt>
                <c:pt idx="8">
                  <c:v>5.7886968110000003</c:v>
                </c:pt>
                <c:pt idx="9">
                  <c:v>5.9347353734999997</c:v>
                </c:pt>
                <c:pt idx="10">
                  <c:v>6.4379435714</c:v>
                </c:pt>
                <c:pt idx="11">
                  <c:v>6.6864279479000004</c:v>
                </c:pt>
                <c:pt idx="12">
                  <c:v>6.6862379134999994</c:v>
                </c:pt>
                <c:pt idx="13">
                  <c:v>6.3782169346999993</c:v>
                </c:pt>
                <c:pt idx="14">
                  <c:v>6.3506731700000003</c:v>
                </c:pt>
                <c:pt idx="15">
                  <c:v>6.644326253</c:v>
                </c:pt>
                <c:pt idx="16">
                  <c:v>7.0843510037999993</c:v>
                </c:pt>
                <c:pt idx="17">
                  <c:v>7.308873801999999</c:v>
                </c:pt>
                <c:pt idx="18">
                  <c:v>7.3603496914000006</c:v>
                </c:pt>
                <c:pt idx="19">
                  <c:v>6.8515952201999992</c:v>
                </c:pt>
                <c:pt idx="20">
                  <c:v>6.9177832325999997</c:v>
                </c:pt>
                <c:pt idx="21">
                  <c:v>6.8353579933000006</c:v>
                </c:pt>
                <c:pt idx="22">
                  <c:v>7.693603652800002</c:v>
                </c:pt>
                <c:pt idx="23">
                  <c:v>6.8506994161999994</c:v>
                </c:pt>
                <c:pt idx="24">
                  <c:v>6.9316495723000005</c:v>
                </c:pt>
                <c:pt idx="25">
                  <c:v>8.4399861959999996</c:v>
                </c:pt>
                <c:pt idx="26">
                  <c:v>46.640954612100003</c:v>
                </c:pt>
                <c:pt idx="27">
                  <c:v>36.776709611800001</c:v>
                </c:pt>
                <c:pt idx="28">
                  <c:v>11.0640541458</c:v>
                </c:pt>
                <c:pt idx="29">
                  <c:v>11.8679371799</c:v>
                </c:pt>
                <c:pt idx="30">
                  <c:v>17.048537190999998</c:v>
                </c:pt>
                <c:pt idx="31">
                  <c:v>21.871993612699999</c:v>
                </c:pt>
                <c:pt idx="32">
                  <c:v>27.544485700100001</c:v>
                </c:pt>
                <c:pt idx="33">
                  <c:v>29.950503581599996</c:v>
                </c:pt>
                <c:pt idx="34">
                  <c:v>31.528198006999997</c:v>
                </c:pt>
                <c:pt idx="35">
                  <c:v>30.791512803499995</c:v>
                </c:pt>
                <c:pt idx="36">
                  <c:v>26.774811280599998</c:v>
                </c:pt>
                <c:pt idx="37">
                  <c:v>26.6932938325</c:v>
                </c:pt>
                <c:pt idx="38">
                  <c:v>20.523727366099997</c:v>
                </c:pt>
                <c:pt idx="39">
                  <c:v>21.2099942844</c:v>
                </c:pt>
                <c:pt idx="40">
                  <c:v>20.6921231448</c:v>
                </c:pt>
                <c:pt idx="41">
                  <c:v>19.4531455262</c:v>
                </c:pt>
                <c:pt idx="42">
                  <c:v>21.996309225899999</c:v>
                </c:pt>
                <c:pt idx="43">
                  <c:v>17.723404873</c:v>
                </c:pt>
                <c:pt idx="44">
                  <c:v>16.559894740300003</c:v>
                </c:pt>
                <c:pt idx="45">
                  <c:v>16.465814620000003</c:v>
                </c:pt>
                <c:pt idx="46">
                  <c:v>15.9211601929</c:v>
                </c:pt>
                <c:pt idx="47">
                  <c:v>15.719758404899997</c:v>
                </c:pt>
                <c:pt idx="48">
                  <c:v>15.107144531999998</c:v>
                </c:pt>
                <c:pt idx="49">
                  <c:v>16.286777656000002</c:v>
                </c:pt>
                <c:pt idx="50">
                  <c:v>14.856258428699999</c:v>
                </c:pt>
                <c:pt idx="51">
                  <c:v>15.232444293</c:v>
                </c:pt>
                <c:pt idx="52">
                  <c:v>13.109976010899999</c:v>
                </c:pt>
                <c:pt idx="53">
                  <c:v>12.5312263467</c:v>
                </c:pt>
                <c:pt idx="54">
                  <c:v>12.522408295800002</c:v>
                </c:pt>
                <c:pt idx="55">
                  <c:v>12.159111853199999</c:v>
                </c:pt>
                <c:pt idx="56">
                  <c:v>11.5998103049</c:v>
                </c:pt>
                <c:pt idx="57">
                  <c:v>11.403955456900002</c:v>
                </c:pt>
                <c:pt idx="58">
                  <c:v>10.514339010700001</c:v>
                </c:pt>
                <c:pt idx="59">
                  <c:v>9.7410055057000005</c:v>
                </c:pt>
                <c:pt idx="60">
                  <c:v>11.071865614200002</c:v>
                </c:pt>
                <c:pt idx="61">
                  <c:v>11.697554233000002</c:v>
                </c:pt>
                <c:pt idx="62">
                  <c:v>11.647799193400001</c:v>
                </c:pt>
                <c:pt idx="63">
                  <c:v>10.424976769300001</c:v>
                </c:pt>
                <c:pt idx="64">
                  <c:v>10.8374309315</c:v>
                </c:pt>
                <c:pt idx="65">
                  <c:v>12.169220384700001</c:v>
                </c:pt>
                <c:pt idx="66">
                  <c:v>12.077020544099998</c:v>
                </c:pt>
                <c:pt idx="67">
                  <c:v>13.102056816200001</c:v>
                </c:pt>
                <c:pt idx="68">
                  <c:v>16.087443052600001</c:v>
                </c:pt>
                <c:pt idx="69">
                  <c:v>16.500669751899999</c:v>
                </c:pt>
                <c:pt idx="70">
                  <c:v>16.870685815400002</c:v>
                </c:pt>
                <c:pt idx="71">
                  <c:v>14.5459060384</c:v>
                </c:pt>
                <c:pt idx="72">
                  <c:v>16.152586425900001</c:v>
                </c:pt>
                <c:pt idx="73">
                  <c:v>18.483275212900004</c:v>
                </c:pt>
                <c:pt idx="74">
                  <c:v>17.8312410622</c:v>
                </c:pt>
                <c:pt idx="75">
                  <c:v>19.2758978721</c:v>
                </c:pt>
                <c:pt idx="76">
                  <c:v>16.5499204296</c:v>
                </c:pt>
                <c:pt idx="77">
                  <c:v>15.458717342199998</c:v>
                </c:pt>
                <c:pt idx="78">
                  <c:v>16.9318422869</c:v>
                </c:pt>
                <c:pt idx="79">
                  <c:v>16.698002225499998</c:v>
                </c:pt>
                <c:pt idx="80">
                  <c:v>14.394491420000003</c:v>
                </c:pt>
                <c:pt idx="81">
                  <c:v>13.710562929600002</c:v>
                </c:pt>
                <c:pt idx="82">
                  <c:v>13.244973170399998</c:v>
                </c:pt>
                <c:pt idx="83">
                  <c:v>12.592492696799999</c:v>
                </c:pt>
                <c:pt idx="84">
                  <c:v>16.337452157199998</c:v>
                </c:pt>
                <c:pt idx="85">
                  <c:v>16.480056831900001</c:v>
                </c:pt>
                <c:pt idx="86">
                  <c:v>13.2799048577</c:v>
                </c:pt>
                <c:pt idx="87">
                  <c:v>12.256777635599999</c:v>
                </c:pt>
                <c:pt idx="88">
                  <c:v>11.6785386509</c:v>
                </c:pt>
                <c:pt idx="89">
                  <c:v>11.269826793</c:v>
                </c:pt>
                <c:pt idx="90">
                  <c:v>10.807157673700001</c:v>
                </c:pt>
                <c:pt idx="91">
                  <c:v>10.293256498</c:v>
                </c:pt>
                <c:pt idx="92">
                  <c:v>9.300591508900002</c:v>
                </c:pt>
                <c:pt idx="93">
                  <c:v>8.5026420692999984</c:v>
                </c:pt>
                <c:pt idx="94">
                  <c:v>8.1776415015999984</c:v>
                </c:pt>
                <c:pt idx="95">
                  <c:v>6.7811627603000009</c:v>
                </c:pt>
              </c:numCache>
            </c:numRef>
          </c:val>
          <c:smooth val="0"/>
        </c:ser>
        <c:ser>
          <c:idx val="0"/>
          <c:order val="1"/>
          <c:tx>
            <c:strRef>
              <c:f>'NO (weekends)'!$G$1</c:f>
              <c:strCache>
                <c:ptCount val="1"/>
                <c:pt idx="0">
                  <c:v>weekends</c:v>
                </c:pt>
              </c:strCache>
            </c:strRef>
          </c:tx>
          <c:spPr>
            <a:ln w="28575" cap="rnd">
              <a:solidFill>
                <a:schemeClr val="accent1"/>
              </a:solidFill>
              <a:prstDash val="sysDash"/>
              <a:round/>
            </a:ln>
            <a:effectLst/>
          </c:spPr>
          <c:marker>
            <c:symbol val="none"/>
          </c:marker>
          <c:cat>
            <c:numRef>
              <c:f>'NO (weekends)'!$A$2:$A$97</c:f>
              <c:numCache>
                <c:formatCode>h:mm</c:formatCode>
                <c:ptCount val="96"/>
                <c:pt idx="0">
                  <c:v>0</c:v>
                </c:pt>
                <c:pt idx="1">
                  <c:v>1.0416666666666666E-2</c:v>
                </c:pt>
                <c:pt idx="2">
                  <c:v>2.0833333333333332E-2</c:v>
                </c:pt>
                <c:pt idx="3">
                  <c:v>3.125E-2</c:v>
                </c:pt>
                <c:pt idx="4">
                  <c:v>4.1666666666666664E-2</c:v>
                </c:pt>
                <c:pt idx="5">
                  <c:v>5.2083333333333329E-2</c:v>
                </c:pt>
                <c:pt idx="6">
                  <c:v>6.2499999999999993E-2</c:v>
                </c:pt>
                <c:pt idx="7">
                  <c:v>7.2916666666666657E-2</c:v>
                </c:pt>
                <c:pt idx="8">
                  <c:v>8.3333333333333329E-2</c:v>
                </c:pt>
                <c:pt idx="9">
                  <c:v>9.375E-2</c:v>
                </c:pt>
                <c:pt idx="10">
                  <c:v>0.10416666666666667</c:v>
                </c:pt>
                <c:pt idx="11">
                  <c:v>0.11458333333333334</c:v>
                </c:pt>
                <c:pt idx="12">
                  <c:v>0.125</c:v>
                </c:pt>
                <c:pt idx="13">
                  <c:v>0.13541666666666666</c:v>
                </c:pt>
                <c:pt idx="14">
                  <c:v>0.14583333333333331</c:v>
                </c:pt>
                <c:pt idx="15">
                  <c:v>0.15624999999999997</c:v>
                </c:pt>
                <c:pt idx="16">
                  <c:v>0.16666666666666663</c:v>
                </c:pt>
                <c:pt idx="17">
                  <c:v>0.17708333333333329</c:v>
                </c:pt>
                <c:pt idx="18">
                  <c:v>0.18749999999999994</c:v>
                </c:pt>
                <c:pt idx="19">
                  <c:v>0.1979166666666666</c:v>
                </c:pt>
                <c:pt idx="20">
                  <c:v>0.20833333333333326</c:v>
                </c:pt>
                <c:pt idx="21">
                  <c:v>0.21874999999999992</c:v>
                </c:pt>
                <c:pt idx="22">
                  <c:v>0.22916666666666657</c:v>
                </c:pt>
                <c:pt idx="23">
                  <c:v>0.23958333333333323</c:v>
                </c:pt>
                <c:pt idx="24">
                  <c:v>0.24999999999999989</c:v>
                </c:pt>
                <c:pt idx="25">
                  <c:v>0.26041666666666657</c:v>
                </c:pt>
                <c:pt idx="26">
                  <c:v>0.27083333333333326</c:v>
                </c:pt>
                <c:pt idx="27">
                  <c:v>0.28124999999999994</c:v>
                </c:pt>
                <c:pt idx="28">
                  <c:v>0.29166666666666663</c:v>
                </c:pt>
                <c:pt idx="29">
                  <c:v>0.30208333333333331</c:v>
                </c:pt>
                <c:pt idx="30">
                  <c:v>0.3125</c:v>
                </c:pt>
                <c:pt idx="31">
                  <c:v>0.32291666666666669</c:v>
                </c:pt>
                <c:pt idx="32">
                  <c:v>0.33333333333333337</c:v>
                </c:pt>
                <c:pt idx="33">
                  <c:v>0.34375000000000006</c:v>
                </c:pt>
                <c:pt idx="34">
                  <c:v>0.35416666666666674</c:v>
                </c:pt>
                <c:pt idx="35">
                  <c:v>0.36458333333333343</c:v>
                </c:pt>
                <c:pt idx="36">
                  <c:v>0.37500000000000011</c:v>
                </c:pt>
                <c:pt idx="37">
                  <c:v>0.3854166666666668</c:v>
                </c:pt>
                <c:pt idx="38">
                  <c:v>0.39583333333333348</c:v>
                </c:pt>
                <c:pt idx="39">
                  <c:v>0.40625000000000017</c:v>
                </c:pt>
                <c:pt idx="40">
                  <c:v>0.41666666666666685</c:v>
                </c:pt>
                <c:pt idx="41">
                  <c:v>0.42708333333333354</c:v>
                </c:pt>
                <c:pt idx="42">
                  <c:v>0.43750000000000022</c:v>
                </c:pt>
                <c:pt idx="43">
                  <c:v>0.44791666666666691</c:v>
                </c:pt>
                <c:pt idx="44">
                  <c:v>0.45833333333333359</c:v>
                </c:pt>
                <c:pt idx="45">
                  <c:v>0.46875000000000028</c:v>
                </c:pt>
                <c:pt idx="46">
                  <c:v>0.47916666666666696</c:v>
                </c:pt>
                <c:pt idx="47">
                  <c:v>0.48958333333333365</c:v>
                </c:pt>
                <c:pt idx="48">
                  <c:v>0.50000000000000033</c:v>
                </c:pt>
                <c:pt idx="49">
                  <c:v>0.51041666666666696</c:v>
                </c:pt>
                <c:pt idx="50">
                  <c:v>0.52083333333333359</c:v>
                </c:pt>
                <c:pt idx="51">
                  <c:v>0.53125000000000022</c:v>
                </c:pt>
                <c:pt idx="52">
                  <c:v>0.54166666666666685</c:v>
                </c:pt>
                <c:pt idx="53">
                  <c:v>0.55208333333333348</c:v>
                </c:pt>
                <c:pt idx="54">
                  <c:v>0.56250000000000011</c:v>
                </c:pt>
                <c:pt idx="55">
                  <c:v>0.57291666666666674</c:v>
                </c:pt>
                <c:pt idx="56">
                  <c:v>0.58333333333333337</c:v>
                </c:pt>
                <c:pt idx="57">
                  <c:v>0.59375</c:v>
                </c:pt>
                <c:pt idx="58">
                  <c:v>0.60416666666666663</c:v>
                </c:pt>
                <c:pt idx="59">
                  <c:v>0.61458333333333326</c:v>
                </c:pt>
                <c:pt idx="60">
                  <c:v>0.62499999999999989</c:v>
                </c:pt>
                <c:pt idx="61">
                  <c:v>0.63541666666666652</c:v>
                </c:pt>
                <c:pt idx="62">
                  <c:v>0.64583333333333315</c:v>
                </c:pt>
                <c:pt idx="63">
                  <c:v>0.65624999999999978</c:v>
                </c:pt>
                <c:pt idx="64">
                  <c:v>0.66666666666666641</c:v>
                </c:pt>
                <c:pt idx="65">
                  <c:v>0.67708333333333304</c:v>
                </c:pt>
                <c:pt idx="66">
                  <c:v>0.68749999999999967</c:v>
                </c:pt>
                <c:pt idx="67">
                  <c:v>0.6979166666666663</c:v>
                </c:pt>
                <c:pt idx="68">
                  <c:v>0.70833333333333293</c:v>
                </c:pt>
                <c:pt idx="69">
                  <c:v>0.71874999999999956</c:v>
                </c:pt>
                <c:pt idx="70">
                  <c:v>0.72916666666666619</c:v>
                </c:pt>
                <c:pt idx="71">
                  <c:v>0.73958333333333282</c:v>
                </c:pt>
                <c:pt idx="72">
                  <c:v>0.74999999999999944</c:v>
                </c:pt>
                <c:pt idx="73">
                  <c:v>0.76041666666666607</c:v>
                </c:pt>
                <c:pt idx="74">
                  <c:v>0.7708333333333327</c:v>
                </c:pt>
                <c:pt idx="75">
                  <c:v>0.78124999999999933</c:v>
                </c:pt>
                <c:pt idx="76">
                  <c:v>0.79166666666666596</c:v>
                </c:pt>
                <c:pt idx="77">
                  <c:v>0.80208333333333259</c:v>
                </c:pt>
                <c:pt idx="78">
                  <c:v>0.81249999999999922</c:v>
                </c:pt>
                <c:pt idx="79">
                  <c:v>0.82291666666666585</c:v>
                </c:pt>
                <c:pt idx="80">
                  <c:v>0.83333333333333248</c:v>
                </c:pt>
                <c:pt idx="81">
                  <c:v>0.84374999999999911</c:v>
                </c:pt>
                <c:pt idx="82">
                  <c:v>0.85416666666666574</c:v>
                </c:pt>
                <c:pt idx="83">
                  <c:v>0.86458333333333237</c:v>
                </c:pt>
                <c:pt idx="84">
                  <c:v>0.874999999999999</c:v>
                </c:pt>
                <c:pt idx="85">
                  <c:v>0.88541666666666563</c:v>
                </c:pt>
                <c:pt idx="86">
                  <c:v>0.89583333333333226</c:v>
                </c:pt>
                <c:pt idx="87">
                  <c:v>0.90624999999999889</c:v>
                </c:pt>
                <c:pt idx="88">
                  <c:v>0.91666666666666552</c:v>
                </c:pt>
                <c:pt idx="89">
                  <c:v>0.92708333333333215</c:v>
                </c:pt>
                <c:pt idx="90">
                  <c:v>0.93749999999999878</c:v>
                </c:pt>
                <c:pt idx="91">
                  <c:v>0.94791666666666541</c:v>
                </c:pt>
                <c:pt idx="92">
                  <c:v>0.95833333333333204</c:v>
                </c:pt>
                <c:pt idx="93">
                  <c:v>0.96874999999999867</c:v>
                </c:pt>
                <c:pt idx="94">
                  <c:v>0.9791666666666653</c:v>
                </c:pt>
                <c:pt idx="95">
                  <c:v>0.98958333333333193</c:v>
                </c:pt>
              </c:numCache>
            </c:numRef>
          </c:cat>
          <c:val>
            <c:numRef>
              <c:f>'NO (weekends)'!$G$2:$G$97</c:f>
              <c:numCache>
                <c:formatCode>0.00_ </c:formatCode>
                <c:ptCount val="96"/>
                <c:pt idx="0">
                  <c:v>6.3545287209999994</c:v>
                </c:pt>
                <c:pt idx="1">
                  <c:v>7.5336447362500003</c:v>
                </c:pt>
                <c:pt idx="2">
                  <c:v>9.4927554534999992</c:v>
                </c:pt>
                <c:pt idx="3">
                  <c:v>11.282642974</c:v>
                </c:pt>
                <c:pt idx="4">
                  <c:v>9.7615251277500015</c:v>
                </c:pt>
                <c:pt idx="5">
                  <c:v>9.5760762174999989</c:v>
                </c:pt>
                <c:pt idx="6">
                  <c:v>9.1699625837499994</c:v>
                </c:pt>
                <c:pt idx="7">
                  <c:v>7.8909158420000001</c:v>
                </c:pt>
                <c:pt idx="8">
                  <c:v>6.1314527404999986</c:v>
                </c:pt>
                <c:pt idx="9">
                  <c:v>5.3763835702499998</c:v>
                </c:pt>
                <c:pt idx="10">
                  <c:v>6.1202862777500009</c:v>
                </c:pt>
                <c:pt idx="11">
                  <c:v>5.53303715875</c:v>
                </c:pt>
                <c:pt idx="12">
                  <c:v>5.9641134212499995</c:v>
                </c:pt>
                <c:pt idx="13">
                  <c:v>5.3696351374999995</c:v>
                </c:pt>
                <c:pt idx="14">
                  <c:v>5.7465052704999993</c:v>
                </c:pt>
                <c:pt idx="15">
                  <c:v>5.9521103264999997</c:v>
                </c:pt>
                <c:pt idx="16">
                  <c:v>5.6585060560000002</c:v>
                </c:pt>
                <c:pt idx="17">
                  <c:v>5.5460850439999998</c:v>
                </c:pt>
                <c:pt idx="18">
                  <c:v>6.5024897687500003</c:v>
                </c:pt>
                <c:pt idx="19">
                  <c:v>5.7499753152500004</c:v>
                </c:pt>
                <c:pt idx="20">
                  <c:v>5.4952445205</c:v>
                </c:pt>
                <c:pt idx="21">
                  <c:v>7.2956518377499995</c:v>
                </c:pt>
                <c:pt idx="22">
                  <c:v>6.1816135289999998</c:v>
                </c:pt>
                <c:pt idx="23">
                  <c:v>5.4756798764999992</c:v>
                </c:pt>
                <c:pt idx="24">
                  <c:v>6.1154729457500006</c:v>
                </c:pt>
                <c:pt idx="25">
                  <c:v>5.8793928160000002</c:v>
                </c:pt>
                <c:pt idx="26">
                  <c:v>6.10601915175</c:v>
                </c:pt>
                <c:pt idx="27">
                  <c:v>6.1902279387499997</c:v>
                </c:pt>
                <c:pt idx="28">
                  <c:v>7.3949996020000004</c:v>
                </c:pt>
                <c:pt idx="29">
                  <c:v>7.6754640864999999</c:v>
                </c:pt>
                <c:pt idx="30">
                  <c:v>9.5286727032499989</c:v>
                </c:pt>
                <c:pt idx="31">
                  <c:v>11.01204202425</c:v>
                </c:pt>
                <c:pt idx="32">
                  <c:v>10.923944921</c:v>
                </c:pt>
                <c:pt idx="33">
                  <c:v>12.781777815249999</c:v>
                </c:pt>
                <c:pt idx="34">
                  <c:v>12.337381450000001</c:v>
                </c:pt>
                <c:pt idx="35">
                  <c:v>8.9756844519999994</c:v>
                </c:pt>
                <c:pt idx="36">
                  <c:v>9.8318438459999999</c:v>
                </c:pt>
                <c:pt idx="37">
                  <c:v>13.613296808999999</c:v>
                </c:pt>
                <c:pt idx="38">
                  <c:v>13.06398811675</c:v>
                </c:pt>
                <c:pt idx="39">
                  <c:v>10.1275751965</c:v>
                </c:pt>
                <c:pt idx="40">
                  <c:v>10.65121697775</c:v>
                </c:pt>
                <c:pt idx="41">
                  <c:v>9.3126888865000002</c:v>
                </c:pt>
                <c:pt idx="42">
                  <c:v>9.1059121684999997</c:v>
                </c:pt>
                <c:pt idx="43">
                  <c:v>7.9911261739999997</c:v>
                </c:pt>
                <c:pt idx="44">
                  <c:v>8.3439475919999992</c:v>
                </c:pt>
                <c:pt idx="45">
                  <c:v>8.3187585537499995</c:v>
                </c:pt>
                <c:pt idx="46">
                  <c:v>6.5602682807499999</c:v>
                </c:pt>
                <c:pt idx="47">
                  <c:v>7.0205632917500003</c:v>
                </c:pt>
                <c:pt idx="48">
                  <c:v>6.2271936665000007</c:v>
                </c:pt>
                <c:pt idx="49">
                  <c:v>7.7525684537499995</c:v>
                </c:pt>
                <c:pt idx="50">
                  <c:v>7.2064819887499993</c:v>
                </c:pt>
                <c:pt idx="51">
                  <c:v>5.8750691892500004</c:v>
                </c:pt>
                <c:pt idx="52">
                  <c:v>6.9198720647499998</c:v>
                </c:pt>
                <c:pt idx="53">
                  <c:v>7.1059460069999991</c:v>
                </c:pt>
                <c:pt idx="54">
                  <c:v>6.6235035284999997</c:v>
                </c:pt>
                <c:pt idx="55">
                  <c:v>6.6061685849999998</c:v>
                </c:pt>
                <c:pt idx="56">
                  <c:v>6.0983313167500004</c:v>
                </c:pt>
                <c:pt idx="57">
                  <c:v>5.9277693880000006</c:v>
                </c:pt>
                <c:pt idx="58">
                  <c:v>5.0699374687500001</c:v>
                </c:pt>
                <c:pt idx="59">
                  <c:v>6.0326391964999999</c:v>
                </c:pt>
                <c:pt idx="60">
                  <c:v>6.0898117085000001</c:v>
                </c:pt>
                <c:pt idx="61">
                  <c:v>6.3832915772499996</c:v>
                </c:pt>
                <c:pt idx="62">
                  <c:v>5.8114366620000002</c:v>
                </c:pt>
                <c:pt idx="63">
                  <c:v>5.1617207770000002</c:v>
                </c:pt>
                <c:pt idx="64">
                  <c:v>5.8608602472500007</c:v>
                </c:pt>
                <c:pt idx="65">
                  <c:v>5.5466221277500001</c:v>
                </c:pt>
                <c:pt idx="66">
                  <c:v>5.3492505547500002</c:v>
                </c:pt>
                <c:pt idx="67">
                  <c:v>6.5504391387500007</c:v>
                </c:pt>
                <c:pt idx="68">
                  <c:v>5.6968124652499998</c:v>
                </c:pt>
                <c:pt idx="69">
                  <c:v>6.6606561267499993</c:v>
                </c:pt>
                <c:pt idx="70">
                  <c:v>6.8839299885000003</c:v>
                </c:pt>
                <c:pt idx="71">
                  <c:v>5.4683718280000004</c:v>
                </c:pt>
                <c:pt idx="72">
                  <c:v>6.4008050177499998</c:v>
                </c:pt>
                <c:pt idx="73">
                  <c:v>6.7561088995000009</c:v>
                </c:pt>
                <c:pt idx="74">
                  <c:v>6.0934662539999991</c:v>
                </c:pt>
                <c:pt idx="75">
                  <c:v>5.5015113112499998</c:v>
                </c:pt>
                <c:pt idx="76">
                  <c:v>5.084230590999999</c:v>
                </c:pt>
                <c:pt idx="77">
                  <c:v>6.1094838952500004</c:v>
                </c:pt>
                <c:pt idx="78">
                  <c:v>5.2705077687499999</c:v>
                </c:pt>
                <c:pt idx="79">
                  <c:v>6.1544051144999994</c:v>
                </c:pt>
                <c:pt idx="80">
                  <c:v>5.7817208852499995</c:v>
                </c:pt>
                <c:pt idx="81">
                  <c:v>5.9524143650000001</c:v>
                </c:pt>
                <c:pt idx="82">
                  <c:v>5.578170387000001</c:v>
                </c:pt>
                <c:pt idx="83">
                  <c:v>5.4552725247499998</c:v>
                </c:pt>
                <c:pt idx="84">
                  <c:v>6.3040594872500009</c:v>
                </c:pt>
                <c:pt idx="85">
                  <c:v>5.8176264875000001</c:v>
                </c:pt>
                <c:pt idx="86">
                  <c:v>6.44038572975</c:v>
                </c:pt>
                <c:pt idx="87">
                  <c:v>5.7713072062499995</c:v>
                </c:pt>
                <c:pt idx="88">
                  <c:v>6.1341281104999998</c:v>
                </c:pt>
                <c:pt idx="89">
                  <c:v>9.5348242127500011</c:v>
                </c:pt>
                <c:pt idx="90">
                  <c:v>7.0773182542499997</c:v>
                </c:pt>
                <c:pt idx="91">
                  <c:v>5.9693011879999993</c:v>
                </c:pt>
                <c:pt idx="92">
                  <c:v>5.6250389094999997</c:v>
                </c:pt>
                <c:pt idx="93">
                  <c:v>5.7816866652500005</c:v>
                </c:pt>
                <c:pt idx="94">
                  <c:v>6.0733203797500002</c:v>
                </c:pt>
                <c:pt idx="95">
                  <c:v>5.8783816122500001</c:v>
                </c:pt>
              </c:numCache>
            </c:numRef>
          </c:val>
          <c:smooth val="0"/>
        </c:ser>
        <c:dLbls>
          <c:showLegendKey val="0"/>
          <c:showVal val="0"/>
          <c:showCatName val="0"/>
          <c:showSerName val="0"/>
          <c:showPercent val="0"/>
          <c:showBubbleSize val="0"/>
        </c:dLbls>
        <c:marker val="1"/>
        <c:smooth val="0"/>
        <c:axId val="5166976"/>
        <c:axId val="5173248"/>
      </c:lineChart>
      <c:catAx>
        <c:axId val="5166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TIME (hh:mm)</a:t>
                </a:r>
                <a:endParaRPr lang="ko-KR" altLang="en-US"/>
              </a:p>
            </c:rich>
          </c:tx>
          <c:overlay val="0"/>
          <c:spPr>
            <a:noFill/>
            <a:ln>
              <a:noFill/>
            </a:ln>
            <a:effectLst/>
          </c:spPr>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3248"/>
        <c:crosses val="autoZero"/>
        <c:auto val="1"/>
        <c:lblAlgn val="ctr"/>
        <c:lblOffset val="100"/>
        <c:tickLblSkip val="8"/>
        <c:noMultiLvlLbl val="0"/>
      </c:catAx>
      <c:valAx>
        <c:axId val="51732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NO (ppb)</a:t>
                </a:r>
                <a:endParaRPr lang="ko-KR" altLang="en-US"/>
              </a:p>
            </c:rich>
          </c:tx>
          <c:overlay val="0"/>
          <c:spPr>
            <a:noFill/>
            <a:ln>
              <a:noFill/>
            </a:ln>
            <a:effectLst/>
          </c:spPr>
        </c:title>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6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NO</a:t>
            </a:r>
            <a:r>
              <a:rPr lang="en-US" altLang="ko-KR" baseline="0"/>
              <a:t> diurnal cycle</a:t>
            </a:r>
            <a:endParaRPr lang="ko-KR" altLang="en-US"/>
          </a:p>
        </c:rich>
      </c:tx>
      <c:overlay val="0"/>
      <c:spPr>
        <a:noFill/>
        <a:ln>
          <a:noFill/>
        </a:ln>
        <a:effectLst/>
      </c:spPr>
    </c:title>
    <c:autoTitleDeleted val="0"/>
    <c:plotArea>
      <c:layout>
        <c:manualLayout>
          <c:layoutTarget val="inner"/>
          <c:xMode val="edge"/>
          <c:yMode val="edge"/>
          <c:x val="7.4019705356928145E-2"/>
          <c:y val="0.12372922134733158"/>
          <c:w val="0.85075945764763961"/>
          <c:h val="0.79382181393992401"/>
        </c:manualLayout>
      </c:layout>
      <c:lineChart>
        <c:grouping val="standard"/>
        <c:varyColors val="0"/>
        <c:ser>
          <c:idx val="1"/>
          <c:order val="0"/>
          <c:tx>
            <c:strRef>
              <c:f>Sheet1!$N$1</c:f>
              <c:strCache>
                <c:ptCount val="1"/>
                <c:pt idx="0">
                  <c:v>4th Nov.</c:v>
                </c:pt>
              </c:strCache>
            </c:strRef>
          </c:tx>
          <c:spPr>
            <a:ln w="28575" cap="rnd">
              <a:solidFill>
                <a:schemeClr val="tx1"/>
              </a:solidFill>
              <a:prstDash val="solid"/>
              <a:round/>
            </a:ln>
            <a:effectLst/>
          </c:spPr>
          <c:marker>
            <c:symbol val="none"/>
          </c:marker>
          <c:cat>
            <c:numRef>
              <c:f>Sheet1!$A$2:$A$97</c:f>
              <c:numCache>
                <c:formatCode>h:mm</c:formatCode>
                <c:ptCount val="96"/>
                <c:pt idx="0">
                  <c:v>0</c:v>
                </c:pt>
                <c:pt idx="1">
                  <c:v>1.0416666666666666E-2</c:v>
                </c:pt>
                <c:pt idx="2">
                  <c:v>2.0833333333333332E-2</c:v>
                </c:pt>
                <c:pt idx="3">
                  <c:v>3.125E-2</c:v>
                </c:pt>
                <c:pt idx="4">
                  <c:v>4.1666666666666664E-2</c:v>
                </c:pt>
                <c:pt idx="5">
                  <c:v>5.2083333333333329E-2</c:v>
                </c:pt>
                <c:pt idx="6">
                  <c:v>6.2499999999999993E-2</c:v>
                </c:pt>
                <c:pt idx="7">
                  <c:v>7.2916666666666657E-2</c:v>
                </c:pt>
                <c:pt idx="8">
                  <c:v>8.3333333333333329E-2</c:v>
                </c:pt>
                <c:pt idx="9">
                  <c:v>9.375E-2</c:v>
                </c:pt>
                <c:pt idx="10">
                  <c:v>0.10416666666666667</c:v>
                </c:pt>
                <c:pt idx="11">
                  <c:v>0.11458333333333334</c:v>
                </c:pt>
                <c:pt idx="12">
                  <c:v>0.125</c:v>
                </c:pt>
                <c:pt idx="13">
                  <c:v>0.13541666666666666</c:v>
                </c:pt>
                <c:pt idx="14">
                  <c:v>0.14583333333333331</c:v>
                </c:pt>
                <c:pt idx="15">
                  <c:v>0.15624999999999997</c:v>
                </c:pt>
                <c:pt idx="16">
                  <c:v>0.16666666666666663</c:v>
                </c:pt>
                <c:pt idx="17">
                  <c:v>0.17708333333333329</c:v>
                </c:pt>
                <c:pt idx="18">
                  <c:v>0.18749999999999994</c:v>
                </c:pt>
                <c:pt idx="19">
                  <c:v>0.1979166666666666</c:v>
                </c:pt>
                <c:pt idx="20">
                  <c:v>0.20833333333333326</c:v>
                </c:pt>
                <c:pt idx="21">
                  <c:v>0.21874999999999992</c:v>
                </c:pt>
                <c:pt idx="22">
                  <c:v>0.22916666666666657</c:v>
                </c:pt>
                <c:pt idx="23">
                  <c:v>0.23958333333333323</c:v>
                </c:pt>
                <c:pt idx="24">
                  <c:v>0.24999999999999989</c:v>
                </c:pt>
                <c:pt idx="25">
                  <c:v>0.26041666666666657</c:v>
                </c:pt>
                <c:pt idx="26">
                  <c:v>0.27083333333333326</c:v>
                </c:pt>
                <c:pt idx="27">
                  <c:v>0.28124999999999994</c:v>
                </c:pt>
                <c:pt idx="28">
                  <c:v>0.29166666666666663</c:v>
                </c:pt>
                <c:pt idx="29">
                  <c:v>0.30208333333333331</c:v>
                </c:pt>
                <c:pt idx="30">
                  <c:v>0.3125</c:v>
                </c:pt>
                <c:pt idx="31">
                  <c:v>0.32291666666666669</c:v>
                </c:pt>
                <c:pt idx="32">
                  <c:v>0.33333333333333337</c:v>
                </c:pt>
                <c:pt idx="33">
                  <c:v>0.34375000000000006</c:v>
                </c:pt>
                <c:pt idx="34">
                  <c:v>0.35416666666666674</c:v>
                </c:pt>
                <c:pt idx="35">
                  <c:v>0.36458333333333343</c:v>
                </c:pt>
                <c:pt idx="36">
                  <c:v>0.37500000000000011</c:v>
                </c:pt>
                <c:pt idx="37">
                  <c:v>0.3854166666666668</c:v>
                </c:pt>
                <c:pt idx="38">
                  <c:v>0.39583333333333348</c:v>
                </c:pt>
                <c:pt idx="39">
                  <c:v>0.40625000000000017</c:v>
                </c:pt>
                <c:pt idx="40">
                  <c:v>0.41666666666666685</c:v>
                </c:pt>
                <c:pt idx="41">
                  <c:v>0.42708333333333354</c:v>
                </c:pt>
                <c:pt idx="42">
                  <c:v>0.43750000000000022</c:v>
                </c:pt>
                <c:pt idx="43">
                  <c:v>0.44791666666666691</c:v>
                </c:pt>
                <c:pt idx="44">
                  <c:v>0.45833333333333359</c:v>
                </c:pt>
                <c:pt idx="45">
                  <c:v>0.46875000000000028</c:v>
                </c:pt>
                <c:pt idx="46">
                  <c:v>0.47916666666666696</c:v>
                </c:pt>
                <c:pt idx="47">
                  <c:v>0.48958333333333365</c:v>
                </c:pt>
                <c:pt idx="48">
                  <c:v>0.50000000000000033</c:v>
                </c:pt>
                <c:pt idx="49">
                  <c:v>0.51041666666666696</c:v>
                </c:pt>
                <c:pt idx="50">
                  <c:v>0.52083333333333359</c:v>
                </c:pt>
                <c:pt idx="51">
                  <c:v>0.53125000000000022</c:v>
                </c:pt>
                <c:pt idx="52">
                  <c:v>0.54166666666666685</c:v>
                </c:pt>
                <c:pt idx="53">
                  <c:v>0.55208333333333348</c:v>
                </c:pt>
                <c:pt idx="54">
                  <c:v>0.56250000000000011</c:v>
                </c:pt>
                <c:pt idx="55">
                  <c:v>0.57291666666666674</c:v>
                </c:pt>
                <c:pt idx="56">
                  <c:v>0.58333333333333337</c:v>
                </c:pt>
                <c:pt idx="57">
                  <c:v>0.59375</c:v>
                </c:pt>
                <c:pt idx="58">
                  <c:v>0.60416666666666663</c:v>
                </c:pt>
                <c:pt idx="59">
                  <c:v>0.61458333333333326</c:v>
                </c:pt>
                <c:pt idx="60">
                  <c:v>0.62499999999999989</c:v>
                </c:pt>
                <c:pt idx="61">
                  <c:v>0.63541666666666652</c:v>
                </c:pt>
                <c:pt idx="62">
                  <c:v>0.64583333333333315</c:v>
                </c:pt>
                <c:pt idx="63">
                  <c:v>0.65624999999999978</c:v>
                </c:pt>
                <c:pt idx="64">
                  <c:v>0.66666666666666641</c:v>
                </c:pt>
                <c:pt idx="65">
                  <c:v>0.67708333333333304</c:v>
                </c:pt>
                <c:pt idx="66">
                  <c:v>0.68749999999999967</c:v>
                </c:pt>
                <c:pt idx="67">
                  <c:v>0.6979166666666663</c:v>
                </c:pt>
                <c:pt idx="68">
                  <c:v>0.70833333333333293</c:v>
                </c:pt>
                <c:pt idx="69">
                  <c:v>0.71874999999999956</c:v>
                </c:pt>
                <c:pt idx="70">
                  <c:v>0.72916666666666619</c:v>
                </c:pt>
                <c:pt idx="71">
                  <c:v>0.73958333333333282</c:v>
                </c:pt>
                <c:pt idx="72">
                  <c:v>0.74999999999999944</c:v>
                </c:pt>
                <c:pt idx="73">
                  <c:v>0.76041666666666607</c:v>
                </c:pt>
                <c:pt idx="74">
                  <c:v>0.7708333333333327</c:v>
                </c:pt>
                <c:pt idx="75">
                  <c:v>0.78124999999999933</c:v>
                </c:pt>
                <c:pt idx="76">
                  <c:v>0.79166666666666596</c:v>
                </c:pt>
                <c:pt idx="77">
                  <c:v>0.80208333333333259</c:v>
                </c:pt>
                <c:pt idx="78">
                  <c:v>0.81249999999999922</c:v>
                </c:pt>
                <c:pt idx="79">
                  <c:v>0.82291666666666585</c:v>
                </c:pt>
                <c:pt idx="80">
                  <c:v>0.83333333333333248</c:v>
                </c:pt>
                <c:pt idx="81">
                  <c:v>0.84374999999999911</c:v>
                </c:pt>
                <c:pt idx="82">
                  <c:v>0.85416666666666574</c:v>
                </c:pt>
                <c:pt idx="83">
                  <c:v>0.86458333333333237</c:v>
                </c:pt>
                <c:pt idx="84">
                  <c:v>0.874999999999999</c:v>
                </c:pt>
                <c:pt idx="85">
                  <c:v>0.88541666666666563</c:v>
                </c:pt>
                <c:pt idx="86">
                  <c:v>0.89583333333333226</c:v>
                </c:pt>
                <c:pt idx="87">
                  <c:v>0.90624999999999889</c:v>
                </c:pt>
                <c:pt idx="88">
                  <c:v>0.91666666666666552</c:v>
                </c:pt>
                <c:pt idx="89">
                  <c:v>0.92708333333333215</c:v>
                </c:pt>
                <c:pt idx="90">
                  <c:v>0.93749999999999878</c:v>
                </c:pt>
                <c:pt idx="91">
                  <c:v>0.94791666666666541</c:v>
                </c:pt>
                <c:pt idx="92">
                  <c:v>0.95833333333333204</c:v>
                </c:pt>
                <c:pt idx="93">
                  <c:v>0.96874999999999867</c:v>
                </c:pt>
                <c:pt idx="94">
                  <c:v>0.9791666666666653</c:v>
                </c:pt>
                <c:pt idx="95">
                  <c:v>0.98958333333333193</c:v>
                </c:pt>
              </c:numCache>
            </c:numRef>
          </c:cat>
          <c:val>
            <c:numRef>
              <c:f>Sheet1!$N$2:$N$97</c:f>
              <c:numCache>
                <c:formatCode>0.00_ </c:formatCode>
                <c:ptCount val="96"/>
                <c:pt idx="0">
                  <c:v>5.0168717059999999</c:v>
                </c:pt>
                <c:pt idx="1">
                  <c:v>4.4489797219999998</c:v>
                </c:pt>
                <c:pt idx="2">
                  <c:v>5.048102578</c:v>
                </c:pt>
                <c:pt idx="3">
                  <c:v>4.3632029110000001</c:v>
                </c:pt>
                <c:pt idx="4">
                  <c:v>4.8579134980000003</c:v>
                </c:pt>
                <c:pt idx="5">
                  <c:v>5.1163485570000002</c:v>
                </c:pt>
                <c:pt idx="6">
                  <c:v>4.880417929</c:v>
                </c:pt>
                <c:pt idx="7">
                  <c:v>3.885831289</c:v>
                </c:pt>
                <c:pt idx="8">
                  <c:v>5.7598687599999998</c:v>
                </c:pt>
                <c:pt idx="9">
                  <c:v>5.7038621200000001</c:v>
                </c:pt>
                <c:pt idx="10">
                  <c:v>7.3206779749999997</c:v>
                </c:pt>
                <c:pt idx="11">
                  <c:v>4.4991305610000003</c:v>
                </c:pt>
                <c:pt idx="12">
                  <c:v>6.2932673640000001</c:v>
                </c:pt>
                <c:pt idx="13">
                  <c:v>6.2843271490000001</c:v>
                </c:pt>
                <c:pt idx="14">
                  <c:v>7.0555910879999999</c:v>
                </c:pt>
                <c:pt idx="15">
                  <c:v>6.0529640029999996</c:v>
                </c:pt>
                <c:pt idx="16">
                  <c:v>7.2538393570000004</c:v>
                </c:pt>
                <c:pt idx="17">
                  <c:v>5.0042727610000002</c:v>
                </c:pt>
                <c:pt idx="18">
                  <c:v>7.0052372309999997</c:v>
                </c:pt>
                <c:pt idx="19">
                  <c:v>5.3358252479999999</c:v>
                </c:pt>
                <c:pt idx="20">
                  <c:v>6.3501776349999997</c:v>
                </c:pt>
                <c:pt idx="21">
                  <c:v>7.510699292</c:v>
                </c:pt>
                <c:pt idx="22">
                  <c:v>6.9719957859999999</c:v>
                </c:pt>
                <c:pt idx="23">
                  <c:v>7.446422857</c:v>
                </c:pt>
                <c:pt idx="24">
                  <c:v>9.6632134060000006</c:v>
                </c:pt>
                <c:pt idx="25">
                  <c:v>9.7073015659999999</c:v>
                </c:pt>
                <c:pt idx="26">
                  <c:v>9.0284023209999997</c:v>
                </c:pt>
                <c:pt idx="27">
                  <c:v>10.4960544</c:v>
                </c:pt>
                <c:pt idx="28">
                  <c:v>8.9348744769999993</c:v>
                </c:pt>
                <c:pt idx="29">
                  <c:v>15.54619246</c:v>
                </c:pt>
                <c:pt idx="30">
                  <c:v>27.076555190000001</c:v>
                </c:pt>
                <c:pt idx="31">
                  <c:v>22.262246999999999</c:v>
                </c:pt>
                <c:pt idx="32">
                  <c:v>34.910395389999998</c:v>
                </c:pt>
                <c:pt idx="33">
                  <c:v>43.518815080000003</c:v>
                </c:pt>
                <c:pt idx="34">
                  <c:v>38.123480899999997</c:v>
                </c:pt>
                <c:pt idx="35">
                  <c:v>33.766659099999998</c:v>
                </c:pt>
                <c:pt idx="36">
                  <c:v>28.76525462</c:v>
                </c:pt>
                <c:pt idx="37">
                  <c:v>26.01218493</c:v>
                </c:pt>
                <c:pt idx="38">
                  <c:v>20.015028099999999</c:v>
                </c:pt>
                <c:pt idx="39">
                  <c:v>19.853792299999999</c:v>
                </c:pt>
                <c:pt idx="40">
                  <c:v>20.67629105</c:v>
                </c:pt>
                <c:pt idx="41">
                  <c:v>15.805357170000001</c:v>
                </c:pt>
                <c:pt idx="42">
                  <c:v>14.24637476</c:v>
                </c:pt>
                <c:pt idx="43">
                  <c:v>12.76454157</c:v>
                </c:pt>
                <c:pt idx="44">
                  <c:v>13.144968649999999</c:v>
                </c:pt>
                <c:pt idx="45">
                  <c:v>13.615184490000001</c:v>
                </c:pt>
                <c:pt idx="46">
                  <c:v>14.395796949999999</c:v>
                </c:pt>
                <c:pt idx="47">
                  <c:v>13.680595309999999</c:v>
                </c:pt>
                <c:pt idx="48">
                  <c:v>11.479335409999999</c:v>
                </c:pt>
                <c:pt idx="49">
                  <c:v>10.683753189999999</c:v>
                </c:pt>
                <c:pt idx="50">
                  <c:v>10.1755844</c:v>
                </c:pt>
                <c:pt idx="51">
                  <c:v>9.739061156</c:v>
                </c:pt>
                <c:pt idx="52">
                  <c:v>10.62220334</c:v>
                </c:pt>
                <c:pt idx="53">
                  <c:v>9.9298423410000005</c:v>
                </c:pt>
                <c:pt idx="54">
                  <c:v>9.5132929159999993</c:v>
                </c:pt>
                <c:pt idx="55">
                  <c:v>10.76931334</c:v>
                </c:pt>
                <c:pt idx="56">
                  <c:v>10.42993766</c:v>
                </c:pt>
                <c:pt idx="57">
                  <c:v>10.039663490000001</c:v>
                </c:pt>
                <c:pt idx="58">
                  <c:v>9.1210127060000001</c:v>
                </c:pt>
                <c:pt idx="59">
                  <c:v>6.7816884379999998</c:v>
                </c:pt>
                <c:pt idx="60">
                  <c:v>8.663290924</c:v>
                </c:pt>
                <c:pt idx="61">
                  <c:v>8.8672541139999996</c:v>
                </c:pt>
                <c:pt idx="62">
                  <c:v>9.6644226280000005</c:v>
                </c:pt>
                <c:pt idx="63">
                  <c:v>7.322534009</c:v>
                </c:pt>
                <c:pt idx="64">
                  <c:v>8.4362825449999992</c:v>
                </c:pt>
                <c:pt idx="65">
                  <c:v>8.1365950970000007</c:v>
                </c:pt>
                <c:pt idx="66">
                  <c:v>10.040843280000001</c:v>
                </c:pt>
                <c:pt idx="67">
                  <c:v>8.6019157279999998</c:v>
                </c:pt>
                <c:pt idx="68">
                  <c:v>12.058555999999999</c:v>
                </c:pt>
                <c:pt idx="69">
                  <c:v>10.780217390000001</c:v>
                </c:pt>
                <c:pt idx="70">
                  <c:v>21.098763590000001</c:v>
                </c:pt>
                <c:pt idx="71">
                  <c:v>18.543369169999998</c:v>
                </c:pt>
                <c:pt idx="72">
                  <c:v>29.69585811</c:v>
                </c:pt>
                <c:pt idx="73">
                  <c:v>32.552487040000003</c:v>
                </c:pt>
                <c:pt idx="74">
                  <c:v>23.128969680000001</c:v>
                </c:pt>
                <c:pt idx="75">
                  <c:v>14.576218689999999</c:v>
                </c:pt>
                <c:pt idx="76">
                  <c:v>14.82169375</c:v>
                </c:pt>
                <c:pt idx="77">
                  <c:v>12.45903143</c:v>
                </c:pt>
                <c:pt idx="78">
                  <c:v>21.892161099999999</c:v>
                </c:pt>
                <c:pt idx="79">
                  <c:v>21.491575319999999</c:v>
                </c:pt>
                <c:pt idx="80">
                  <c:v>12.112797459999999</c:v>
                </c:pt>
                <c:pt idx="81">
                  <c:v>22.550108439999999</c:v>
                </c:pt>
                <c:pt idx="82">
                  <c:v>14.49412858</c:v>
                </c:pt>
                <c:pt idx="83">
                  <c:v>14.56623278</c:v>
                </c:pt>
                <c:pt idx="84">
                  <c:v>22.717073849999998</c:v>
                </c:pt>
                <c:pt idx="85">
                  <c:v>20.399652140000001</c:v>
                </c:pt>
                <c:pt idx="86">
                  <c:v>12.88875097</c:v>
                </c:pt>
                <c:pt idx="87">
                  <c:v>10.345817029999999</c:v>
                </c:pt>
                <c:pt idx="88">
                  <c:v>9.9957465009999993</c:v>
                </c:pt>
                <c:pt idx="89">
                  <c:v>8.1861207399999998</c:v>
                </c:pt>
                <c:pt idx="90">
                  <c:v>5.7966755350000003</c:v>
                </c:pt>
                <c:pt idx="91">
                  <c:v>7.4262627200000004</c:v>
                </c:pt>
                <c:pt idx="92">
                  <c:v>6.7576748159999998</c:v>
                </c:pt>
                <c:pt idx="93">
                  <c:v>7.1787197630000001</c:v>
                </c:pt>
                <c:pt idx="94">
                  <c:v>6.1310098359999996</c:v>
                </c:pt>
                <c:pt idx="95">
                  <c:v>6.439843379</c:v>
                </c:pt>
              </c:numCache>
            </c:numRef>
          </c:val>
          <c:smooth val="0"/>
        </c:ser>
        <c:dLbls>
          <c:showLegendKey val="0"/>
          <c:showVal val="0"/>
          <c:showCatName val="0"/>
          <c:showSerName val="0"/>
          <c:showPercent val="0"/>
          <c:showBubbleSize val="0"/>
        </c:dLbls>
        <c:marker val="1"/>
        <c:smooth val="0"/>
        <c:axId val="32244096"/>
        <c:axId val="32246016"/>
      </c:lineChart>
      <c:catAx>
        <c:axId val="32244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TIME</a:t>
                </a:r>
                <a:endParaRPr lang="ko-KR" altLang="en-US"/>
              </a:p>
            </c:rich>
          </c:tx>
          <c:overlay val="0"/>
          <c:spPr>
            <a:noFill/>
            <a:ln>
              <a:noFill/>
            </a:ln>
            <a:effectLst/>
          </c:spPr>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46016"/>
        <c:crosses val="autoZero"/>
        <c:auto val="1"/>
        <c:lblAlgn val="ctr"/>
        <c:lblOffset val="100"/>
        <c:tickLblSkip val="8"/>
        <c:noMultiLvlLbl val="0"/>
      </c:catAx>
      <c:valAx>
        <c:axId val="322460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NO (ppb)</a:t>
                </a:r>
                <a:endParaRPr lang="ko-KR" altLang="en-US"/>
              </a:p>
            </c:rich>
          </c:tx>
          <c:overlay val="0"/>
          <c:spPr>
            <a:noFill/>
            <a:ln>
              <a:noFill/>
            </a:ln>
            <a:effectLst/>
          </c:sp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4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London</a:t>
            </a:r>
            <a:r>
              <a:rPr lang="en-US" altLang="ko-KR" baseline="0"/>
              <a:t> Marylebone Road</a:t>
            </a:r>
            <a:endParaRPr lang="en-US" altLang="ko-KR"/>
          </a:p>
        </c:rich>
      </c:tx>
      <c:overlay val="0"/>
      <c:spPr>
        <a:noFill/>
        <a:ln>
          <a:noFill/>
        </a:ln>
        <a:effectLst/>
      </c:spPr>
    </c:title>
    <c:autoTitleDeleted val="0"/>
    <c:plotArea>
      <c:layout/>
      <c:lineChart>
        <c:grouping val="standard"/>
        <c:varyColors val="0"/>
        <c:ser>
          <c:idx val="1"/>
          <c:order val="0"/>
          <c:tx>
            <c:strRef>
              <c:f>NO!$Q$1</c:f>
              <c:strCache>
                <c:ptCount val="1"/>
                <c:pt idx="0">
                  <c:v>NO</c:v>
                </c:pt>
              </c:strCache>
            </c:strRef>
          </c:tx>
          <c:spPr>
            <a:ln w="28575" cap="rnd">
              <a:solidFill>
                <a:schemeClr val="accent2"/>
              </a:solidFill>
              <a:round/>
            </a:ln>
            <a:effectLst/>
          </c:spPr>
          <c:marker>
            <c:symbol val="none"/>
          </c:marker>
          <c:cat>
            <c:numRef>
              <c:f>NO!$A$2:$A$25</c:f>
              <c:numCache>
                <c:formatCode>h:mm</c:formatCode>
                <c:ptCount val="24"/>
                <c:pt idx="0">
                  <c:v>0</c:v>
                </c:pt>
                <c:pt idx="1">
                  <c:v>4.1666666666666664E-2</c:v>
                </c:pt>
                <c:pt idx="2">
                  <c:v>8.3333333333333329E-2</c:v>
                </c:pt>
                <c:pt idx="3">
                  <c:v>0.125</c:v>
                </c:pt>
                <c:pt idx="4">
                  <c:v>0.16666666666666666</c:v>
                </c:pt>
                <c:pt idx="5">
                  <c:v>0.20833333333333331</c:v>
                </c:pt>
                <c:pt idx="6">
                  <c:v>0.24999999999999997</c:v>
                </c:pt>
                <c:pt idx="7">
                  <c:v>0.29166666666666663</c:v>
                </c:pt>
                <c:pt idx="8">
                  <c:v>0.33333333333333331</c:v>
                </c:pt>
                <c:pt idx="9">
                  <c:v>0.375</c:v>
                </c:pt>
                <c:pt idx="10">
                  <c:v>0.41666666666666669</c:v>
                </c:pt>
                <c:pt idx="11">
                  <c:v>0.45833333333333337</c:v>
                </c:pt>
                <c:pt idx="12">
                  <c:v>0.5</c:v>
                </c:pt>
                <c:pt idx="13">
                  <c:v>0.54166666666666663</c:v>
                </c:pt>
                <c:pt idx="14">
                  <c:v>0.58333333333333326</c:v>
                </c:pt>
                <c:pt idx="15">
                  <c:v>0.62499999999999989</c:v>
                </c:pt>
                <c:pt idx="16">
                  <c:v>0.66666666666666652</c:v>
                </c:pt>
                <c:pt idx="17">
                  <c:v>0.70833333333333315</c:v>
                </c:pt>
                <c:pt idx="18">
                  <c:v>0.74999999999999978</c:v>
                </c:pt>
                <c:pt idx="19">
                  <c:v>0.79166666666666641</c:v>
                </c:pt>
                <c:pt idx="20">
                  <c:v>0.83333333333333304</c:v>
                </c:pt>
                <c:pt idx="21">
                  <c:v>0.87499999999999967</c:v>
                </c:pt>
                <c:pt idx="22">
                  <c:v>0.9166666666666663</c:v>
                </c:pt>
                <c:pt idx="23">
                  <c:v>0.95833333333333293</c:v>
                </c:pt>
              </c:numCache>
            </c:numRef>
          </c:cat>
          <c:val>
            <c:numRef>
              <c:f>NO!$Q$2:$Q$25</c:f>
              <c:numCache>
                <c:formatCode>General</c:formatCode>
                <c:ptCount val="24"/>
                <c:pt idx="0">
                  <c:v>107.2</c:v>
                </c:pt>
                <c:pt idx="1">
                  <c:v>102.28571428571429</c:v>
                </c:pt>
                <c:pt idx="2">
                  <c:v>74.8</c:v>
                </c:pt>
                <c:pt idx="3">
                  <c:v>64.400000000000006</c:v>
                </c:pt>
                <c:pt idx="4">
                  <c:v>57.542857142857144</c:v>
                </c:pt>
                <c:pt idx="5">
                  <c:v>63.142857142857146</c:v>
                </c:pt>
                <c:pt idx="6">
                  <c:v>86.685714285714283</c:v>
                </c:pt>
                <c:pt idx="7">
                  <c:v>158.45714285714286</c:v>
                </c:pt>
                <c:pt idx="8">
                  <c:v>252.68571428571425</c:v>
                </c:pt>
                <c:pt idx="9">
                  <c:v>272.34285714285716</c:v>
                </c:pt>
                <c:pt idx="10">
                  <c:v>170</c:v>
                </c:pt>
                <c:pt idx="11">
                  <c:v>165</c:v>
                </c:pt>
                <c:pt idx="12">
                  <c:v>140</c:v>
                </c:pt>
                <c:pt idx="13">
                  <c:v>145</c:v>
                </c:pt>
                <c:pt idx="14">
                  <c:v>151</c:v>
                </c:pt>
                <c:pt idx="15">
                  <c:v>145</c:v>
                </c:pt>
                <c:pt idx="16">
                  <c:v>190.62857142857143</c:v>
                </c:pt>
                <c:pt idx="17">
                  <c:v>211.14285714285714</c:v>
                </c:pt>
                <c:pt idx="18">
                  <c:v>221.94285714285712</c:v>
                </c:pt>
                <c:pt idx="19">
                  <c:v>188.91428571428565</c:v>
                </c:pt>
                <c:pt idx="20">
                  <c:v>155.37142857142859</c:v>
                </c:pt>
                <c:pt idx="21">
                  <c:v>142.1142857142857</c:v>
                </c:pt>
                <c:pt idx="22">
                  <c:v>125.60000000000001</c:v>
                </c:pt>
                <c:pt idx="23">
                  <c:v>116.8</c:v>
                </c:pt>
              </c:numCache>
            </c:numRef>
          </c:val>
          <c:smooth val="0"/>
        </c:ser>
        <c:dLbls>
          <c:showLegendKey val="0"/>
          <c:showVal val="0"/>
          <c:showCatName val="0"/>
          <c:showSerName val="0"/>
          <c:showPercent val="0"/>
          <c:showBubbleSize val="0"/>
        </c:dLbls>
        <c:marker val="1"/>
        <c:smooth val="0"/>
        <c:axId val="33962240"/>
        <c:axId val="33968512"/>
      </c:lineChart>
      <c:lineChart>
        <c:grouping val="standard"/>
        <c:varyColors val="0"/>
        <c:ser>
          <c:idx val="0"/>
          <c:order val="1"/>
          <c:tx>
            <c:strRef>
              <c:f>'O3'!$R$1</c:f>
              <c:strCache>
                <c:ptCount val="1"/>
                <c:pt idx="0">
                  <c:v>Ozone</c:v>
                </c:pt>
              </c:strCache>
            </c:strRef>
          </c:tx>
          <c:spPr>
            <a:ln w="28575" cap="rnd">
              <a:solidFill>
                <a:schemeClr val="accent1"/>
              </a:solidFill>
              <a:prstDash val="dash"/>
              <a:round/>
            </a:ln>
            <a:effectLst/>
          </c:spPr>
          <c:marker>
            <c:symbol val="none"/>
          </c:marker>
          <c:cat>
            <c:numRef>
              <c:f>'O3'!$A$2:$A$25</c:f>
              <c:numCache>
                <c:formatCode>h:mm</c:formatCode>
                <c:ptCount val="24"/>
                <c:pt idx="0">
                  <c:v>0</c:v>
                </c:pt>
                <c:pt idx="1">
                  <c:v>4.1666666666666664E-2</c:v>
                </c:pt>
                <c:pt idx="2">
                  <c:v>8.3333333333333329E-2</c:v>
                </c:pt>
                <c:pt idx="3">
                  <c:v>0.125</c:v>
                </c:pt>
                <c:pt idx="4">
                  <c:v>0.16666666666666666</c:v>
                </c:pt>
                <c:pt idx="5">
                  <c:v>0.20833333333333331</c:v>
                </c:pt>
                <c:pt idx="6">
                  <c:v>0.24999999999999997</c:v>
                </c:pt>
                <c:pt idx="7">
                  <c:v>0.29166666666666663</c:v>
                </c:pt>
                <c:pt idx="8">
                  <c:v>0.33333333333333331</c:v>
                </c:pt>
                <c:pt idx="9">
                  <c:v>0.375</c:v>
                </c:pt>
                <c:pt idx="10">
                  <c:v>0.41666666666666669</c:v>
                </c:pt>
                <c:pt idx="11">
                  <c:v>0.45833333333333337</c:v>
                </c:pt>
                <c:pt idx="12">
                  <c:v>0.5</c:v>
                </c:pt>
                <c:pt idx="13">
                  <c:v>0.54166666666666663</c:v>
                </c:pt>
                <c:pt idx="14">
                  <c:v>0.58333333333333326</c:v>
                </c:pt>
                <c:pt idx="15">
                  <c:v>0.62499999999999989</c:v>
                </c:pt>
                <c:pt idx="16">
                  <c:v>0.66666666666666652</c:v>
                </c:pt>
                <c:pt idx="17">
                  <c:v>0.70833333333333315</c:v>
                </c:pt>
                <c:pt idx="18">
                  <c:v>0.74999999999999978</c:v>
                </c:pt>
                <c:pt idx="19">
                  <c:v>0.79166666666666641</c:v>
                </c:pt>
                <c:pt idx="20">
                  <c:v>0.83333333333333304</c:v>
                </c:pt>
                <c:pt idx="21">
                  <c:v>0.87499999999999967</c:v>
                </c:pt>
                <c:pt idx="22">
                  <c:v>0.9166666666666663</c:v>
                </c:pt>
                <c:pt idx="23">
                  <c:v>0.95833333333333293</c:v>
                </c:pt>
              </c:numCache>
            </c:numRef>
          </c:cat>
          <c:val>
            <c:numRef>
              <c:f>'O3'!$R$2:$R$25</c:f>
              <c:numCache>
                <c:formatCode>General</c:formatCode>
                <c:ptCount val="24"/>
                <c:pt idx="0">
                  <c:v>3.2666666666666666</c:v>
                </c:pt>
                <c:pt idx="1">
                  <c:v>4.9333333333333336</c:v>
                </c:pt>
                <c:pt idx="2">
                  <c:v>7.5333333333333332</c:v>
                </c:pt>
                <c:pt idx="3">
                  <c:v>8.1999999999999993</c:v>
                </c:pt>
                <c:pt idx="4">
                  <c:v>8.4666666666666668</c:v>
                </c:pt>
                <c:pt idx="5">
                  <c:v>7.8666666666666663</c:v>
                </c:pt>
                <c:pt idx="6">
                  <c:v>6.2666666666666666</c:v>
                </c:pt>
                <c:pt idx="7">
                  <c:v>4.7333333333333334</c:v>
                </c:pt>
                <c:pt idx="8">
                  <c:v>3.4</c:v>
                </c:pt>
                <c:pt idx="9">
                  <c:v>2.9666666666666668</c:v>
                </c:pt>
                <c:pt idx="10">
                  <c:v>3.4</c:v>
                </c:pt>
                <c:pt idx="11">
                  <c:v>4.7</c:v>
                </c:pt>
                <c:pt idx="12">
                  <c:v>5.166666666666667</c:v>
                </c:pt>
                <c:pt idx="13">
                  <c:v>6.3666666666666663</c:v>
                </c:pt>
                <c:pt idx="14">
                  <c:v>6.2666666666666666</c:v>
                </c:pt>
                <c:pt idx="15">
                  <c:v>5.4333333333333336</c:v>
                </c:pt>
                <c:pt idx="16">
                  <c:v>4.166666666666667</c:v>
                </c:pt>
                <c:pt idx="17">
                  <c:v>2.8333333333333335</c:v>
                </c:pt>
                <c:pt idx="18">
                  <c:v>2.5</c:v>
                </c:pt>
                <c:pt idx="19">
                  <c:v>2.4666666666666668</c:v>
                </c:pt>
                <c:pt idx="20">
                  <c:v>2.6666666666666665</c:v>
                </c:pt>
                <c:pt idx="21">
                  <c:v>2.5333333333333332</c:v>
                </c:pt>
                <c:pt idx="22">
                  <c:v>2.8333333333333335</c:v>
                </c:pt>
                <c:pt idx="23">
                  <c:v>3.1333333333333333</c:v>
                </c:pt>
              </c:numCache>
            </c:numRef>
          </c:val>
          <c:smooth val="0"/>
        </c:ser>
        <c:dLbls>
          <c:showLegendKey val="0"/>
          <c:showVal val="0"/>
          <c:showCatName val="0"/>
          <c:showSerName val="0"/>
          <c:showPercent val="0"/>
          <c:showBubbleSize val="0"/>
        </c:dLbls>
        <c:marker val="1"/>
        <c:smooth val="0"/>
        <c:axId val="33972608"/>
        <c:axId val="33970432"/>
      </c:lineChart>
      <c:catAx>
        <c:axId val="33962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TIME</a:t>
                </a:r>
                <a:endParaRPr lang="ko-KR" altLang="en-US"/>
              </a:p>
            </c:rich>
          </c:tx>
          <c:overlay val="0"/>
          <c:spPr>
            <a:noFill/>
            <a:ln>
              <a:noFill/>
            </a:ln>
            <a:effectLst/>
          </c:spPr>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68512"/>
        <c:crosses val="autoZero"/>
        <c:auto val="1"/>
        <c:lblAlgn val="ctr"/>
        <c:lblOffset val="100"/>
        <c:tickLblSkip val="2"/>
        <c:noMultiLvlLbl val="0"/>
      </c:catAx>
      <c:valAx>
        <c:axId val="339685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NO (ppb)</a:t>
                </a:r>
                <a:endParaRPr lang="ko-KR" altLang="en-US"/>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62240"/>
        <c:crosses val="autoZero"/>
        <c:crossBetween val="between"/>
      </c:valAx>
      <c:valAx>
        <c:axId val="339704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ko-KR"/>
                  <a:t>Ozone</a:t>
                </a:r>
                <a:r>
                  <a:rPr lang="en-US" altLang="ko-KR" baseline="0"/>
                  <a:t> (ppb)</a:t>
                </a:r>
                <a:endParaRPr lang="ko-KR" altLang="en-US"/>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72608"/>
        <c:crosses val="max"/>
        <c:crossBetween val="between"/>
      </c:valAx>
      <c:catAx>
        <c:axId val="33972608"/>
        <c:scaling>
          <c:orientation val="minMax"/>
        </c:scaling>
        <c:delete val="1"/>
        <c:axPos val="b"/>
        <c:numFmt formatCode="h:mm" sourceLinked="1"/>
        <c:majorTickMark val="out"/>
        <c:minorTickMark val="none"/>
        <c:tickLblPos val="nextTo"/>
        <c:crossAx val="33970432"/>
        <c:crosses val="autoZero"/>
        <c:auto val="1"/>
        <c:lblAlgn val="ctr"/>
        <c:lblOffset val="100"/>
        <c:noMultiLvlLbl val="0"/>
      </c:catAx>
      <c:spPr>
        <a:noFill/>
        <a:ln>
          <a:noFill/>
        </a:ln>
        <a:effectLst/>
      </c:spPr>
    </c:plotArea>
    <c:legend>
      <c:legendPos val="r"/>
      <c:layout>
        <c:manualLayout>
          <c:xMode val="edge"/>
          <c:yMode val="edge"/>
          <c:x val="0.66617072941711819"/>
          <c:y val="7.2567553410890315E-2"/>
          <c:w val="0.15895080100633355"/>
          <c:h val="0.200898554347373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0.35649</cdr:x>
      <cdr:y>0.02906</cdr:y>
    </cdr:from>
    <cdr:to>
      <cdr:x>0.59875</cdr:x>
      <cdr:y>0.22165</cdr:y>
    </cdr:to>
    <cdr:sp macro="" textlink="">
      <cdr:nvSpPr>
        <cdr:cNvPr id="2" name="모서리가 둥근 사각형 설명선 1"/>
        <cdr:cNvSpPr/>
      </cdr:nvSpPr>
      <cdr:spPr>
        <a:xfrm xmlns:a="http://schemas.openxmlformats.org/drawingml/2006/main">
          <a:off x="3695522" y="145222"/>
          <a:ext cx="2511381" cy="962359"/>
        </a:xfrm>
        <a:prstGeom xmlns:a="http://schemas.openxmlformats.org/drawingml/2006/main" prst="wedgeRoundRectCallout">
          <a:avLst>
            <a:gd name="adj1" fmla="val -37528"/>
            <a:gd name="adj2" fmla="val 100313"/>
            <a:gd name="adj3" fmla="val 16667"/>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xmlns:a="http://schemas.openxmlformats.org/drawingml/2006/main">
          <a:pPr algn="ctr"/>
          <a:endParaRPr lang="ko-KR" altLang="en-US"/>
        </a:p>
      </cdr:txBody>
    </cdr:sp>
  </cdr:relSizeAnchor>
  <cdr:relSizeAnchor xmlns:cdr="http://schemas.openxmlformats.org/drawingml/2006/chartDrawing">
    <cdr:from>
      <cdr:x>0.37202</cdr:x>
      <cdr:y>0.04968</cdr:y>
    </cdr:from>
    <cdr:to>
      <cdr:x>0.6118</cdr:x>
      <cdr:y>0.17902</cdr:y>
    </cdr:to>
    <cdr:sp macro="" textlink="">
      <cdr:nvSpPr>
        <cdr:cNvPr id="3" name="TextBox 6"/>
        <cdr:cNvSpPr txBox="1"/>
      </cdr:nvSpPr>
      <cdr:spPr>
        <a:xfrm xmlns:a="http://schemas.openxmlformats.org/drawingml/2006/main">
          <a:off x="3856506" y="248253"/>
          <a:ext cx="248562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dirty="0" smtClean="0">
              <a:latin typeface="Calibri" panose="020F0502020204030204" pitchFamily="34" charset="0"/>
            </a:rPr>
            <a:t>Morning rush hour (7am-9am)</a:t>
          </a:r>
          <a:endParaRPr lang="ko-KR" altLang="en-US" dirty="0">
            <a:latin typeface="Calibri" panose="020F0502020204030204" pitchFamily="34" charset="0"/>
          </a:endParaRPr>
        </a:p>
      </cdr:txBody>
    </cdr:sp>
  </cdr:relSizeAnchor>
  <cdr:relSizeAnchor xmlns:cdr="http://schemas.openxmlformats.org/drawingml/2006/chartDrawing">
    <cdr:from>
      <cdr:x>0.58308</cdr:x>
      <cdr:y>0.41031</cdr:y>
    </cdr:from>
    <cdr:to>
      <cdr:x>0.79128</cdr:x>
      <cdr:y>0.54124</cdr:y>
    </cdr:to>
    <cdr:sp macro="" textlink="">
      <cdr:nvSpPr>
        <cdr:cNvPr id="4" name="오른쪽 중괄호 3"/>
        <cdr:cNvSpPr/>
      </cdr:nvSpPr>
      <cdr:spPr>
        <a:xfrm xmlns:a="http://schemas.openxmlformats.org/drawingml/2006/main" rot="16200000">
          <a:off x="6796504" y="1298293"/>
          <a:ext cx="654255" cy="2158283"/>
        </a:xfrm>
        <a:prstGeom xmlns:a="http://schemas.openxmlformats.org/drawingml/2006/main" prst="rightBrace">
          <a:avLst/>
        </a:prstGeom>
        <a:ln xmlns:a="http://schemas.openxmlformats.org/drawingml/2006/main">
          <a:solidFill>
            <a:srgbClr val="FF0000"/>
          </a:solidFill>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endParaRPr lang="ko-KR" altLang="en-US"/>
        </a:p>
      </cdr:txBody>
    </cdr:sp>
  </cdr:relSizeAnchor>
  <cdr:relSizeAnchor xmlns:cdr="http://schemas.openxmlformats.org/drawingml/2006/chartDrawing">
    <cdr:from>
      <cdr:x>0.54333</cdr:x>
      <cdr:y>0.32099</cdr:y>
    </cdr:from>
    <cdr:to>
      <cdr:x>0.88073</cdr:x>
      <cdr:y>0.3949</cdr:y>
    </cdr:to>
    <cdr:sp macro="" textlink="">
      <cdr:nvSpPr>
        <cdr:cNvPr id="5" name="TextBox 8"/>
        <cdr:cNvSpPr txBox="1"/>
      </cdr:nvSpPr>
      <cdr:spPr>
        <a:xfrm xmlns:a="http://schemas.openxmlformats.org/drawingml/2006/main">
          <a:off x="5632362" y="1603977"/>
          <a:ext cx="349768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dirty="0" smtClean="0">
              <a:latin typeface="Calibri" panose="020F0502020204030204" pitchFamily="34" charset="0"/>
            </a:rPr>
            <a:t>Evening rush hour (4pm-10pm)</a:t>
          </a:r>
          <a:endParaRPr lang="ko-KR" altLang="en-US"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0.13127</cdr:x>
      <cdr:y>0.0351</cdr:y>
    </cdr:from>
    <cdr:to>
      <cdr:x>0.34467</cdr:x>
      <cdr:y>0.2105</cdr:y>
    </cdr:to>
    <cdr:sp macro="" textlink="">
      <cdr:nvSpPr>
        <cdr:cNvPr id="2" name="모서리가 둥근 사각형 설명선 1"/>
        <cdr:cNvSpPr/>
      </cdr:nvSpPr>
      <cdr:spPr>
        <a:xfrm xmlns:a="http://schemas.openxmlformats.org/drawingml/2006/main">
          <a:off x="1544749" y="192555"/>
          <a:ext cx="2511381" cy="962359"/>
        </a:xfrm>
        <a:prstGeom xmlns:a="http://schemas.openxmlformats.org/drawingml/2006/main" prst="wedgeRoundRectCallout">
          <a:avLst>
            <a:gd name="adj1" fmla="val 50164"/>
            <a:gd name="adj2" fmla="val 116372"/>
            <a:gd name="adj3" fmla="val 16667"/>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xmlns:a="http://schemas.openxmlformats.org/drawingml/2006/main">
          <a:pPr algn="ctr"/>
          <a:endParaRPr lang="ko-KR" altLang="en-US"/>
        </a:p>
      </cdr:txBody>
    </cdr:sp>
  </cdr:relSizeAnchor>
  <cdr:relSizeAnchor xmlns:cdr="http://schemas.openxmlformats.org/drawingml/2006/chartDrawing">
    <cdr:from>
      <cdr:x>0.14495</cdr:x>
      <cdr:y>0.0639</cdr:y>
    </cdr:from>
    <cdr:to>
      <cdr:x>0.35616</cdr:x>
      <cdr:y>0.1817</cdr:y>
    </cdr:to>
    <cdr:sp macro="" textlink="">
      <cdr:nvSpPr>
        <cdr:cNvPr id="3" name="TextBox 6"/>
        <cdr:cNvSpPr txBox="1"/>
      </cdr:nvSpPr>
      <cdr:spPr>
        <a:xfrm xmlns:a="http://schemas.openxmlformats.org/drawingml/2006/main">
          <a:off x="1705733" y="350570"/>
          <a:ext cx="248562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dirty="0" smtClean="0">
              <a:latin typeface="Calibri" panose="020F0502020204030204" pitchFamily="34" charset="0"/>
            </a:rPr>
            <a:t>Morning rush hour (7am-9am)</a:t>
          </a:r>
          <a:endParaRPr lang="ko-KR" altLang="en-US" dirty="0">
            <a:latin typeface="Calibri" panose="020F0502020204030204" pitchFamily="34" charset="0"/>
          </a:endParaRPr>
        </a:p>
      </cdr:txBody>
    </cdr:sp>
  </cdr:relSizeAnchor>
  <cdr:relSizeAnchor xmlns:cdr="http://schemas.openxmlformats.org/drawingml/2006/chartDrawing">
    <cdr:from>
      <cdr:x>0.64761</cdr:x>
      <cdr:y>0.21643</cdr:y>
    </cdr:from>
    <cdr:to>
      <cdr:x>0.85554</cdr:x>
      <cdr:y>0.37434</cdr:y>
    </cdr:to>
    <cdr:sp macro="" textlink="">
      <cdr:nvSpPr>
        <cdr:cNvPr id="4" name="오른쪽 중괄호 3"/>
        <cdr:cNvSpPr/>
      </cdr:nvSpPr>
      <cdr:spPr>
        <a:xfrm xmlns:a="http://schemas.openxmlformats.org/drawingml/2006/main" rot="16200000">
          <a:off x="8411393" y="397107"/>
          <a:ext cx="866354" cy="2446984"/>
        </a:xfrm>
        <a:prstGeom xmlns:a="http://schemas.openxmlformats.org/drawingml/2006/main" prst="rightBrace">
          <a:avLst/>
        </a:prstGeom>
        <a:ln xmlns:a="http://schemas.openxmlformats.org/drawingml/2006/main">
          <a:solidFill>
            <a:srgbClr val="FF0000"/>
          </a:solidFill>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endParaRPr lang="ko-KR" altLang="en-US"/>
        </a:p>
      </cdr:txBody>
    </cdr:sp>
  </cdr:relSizeAnchor>
  <cdr:relSizeAnchor xmlns:cdr="http://schemas.openxmlformats.org/drawingml/2006/chartDrawing">
    <cdr:from>
      <cdr:x>0.62791</cdr:x>
      <cdr:y>0.13273</cdr:y>
    </cdr:from>
    <cdr:to>
      <cdr:x>0.92513</cdr:x>
      <cdr:y>0.20005</cdr:y>
    </cdr:to>
    <cdr:sp macro="" textlink="">
      <cdr:nvSpPr>
        <cdr:cNvPr id="5" name="TextBox 8"/>
        <cdr:cNvSpPr txBox="1"/>
      </cdr:nvSpPr>
      <cdr:spPr>
        <a:xfrm xmlns:a="http://schemas.openxmlformats.org/drawingml/2006/main">
          <a:off x="7389251" y="728213"/>
          <a:ext cx="349768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dirty="0" smtClean="0">
              <a:latin typeface="Calibri" panose="020F0502020204030204" pitchFamily="34" charset="0"/>
            </a:rPr>
            <a:t>Evening rush hour (4pm-10pm)</a:t>
          </a:r>
          <a:endParaRPr lang="ko-KR" altLang="en-US" dirty="0">
            <a:latin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5C662-FCB0-4BD6-8327-0BE9F844E86F}" type="datetimeFigureOut">
              <a:rPr lang="en-GB" smtClean="0"/>
              <a:t>20/03/2014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FD589-6653-4786-8E16-2E3A7CAA4257}" type="slidenum">
              <a:rPr lang="en-GB" smtClean="0"/>
              <a:t>‹#›</a:t>
            </a:fld>
            <a:endParaRPr lang="en-GB"/>
          </a:p>
        </p:txBody>
      </p:sp>
    </p:spTree>
    <p:extLst>
      <p:ext uri="{BB962C8B-B14F-4D97-AF65-F5344CB8AC3E}">
        <p14:creationId xmlns:p14="http://schemas.microsoft.com/office/powerpoint/2010/main" val="184816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the day, NO2 is photolysed by ultraviolet (UV) light to give NO and an oxygen atom (O). The oxygen atom combines with oxygen to form ozone (O3). </a:t>
            </a:r>
          </a:p>
          <a:p>
            <a:r>
              <a:rPr lang="en-GB" dirty="0" smtClean="0"/>
              <a:t>Ozone in the stratosphere shields the Earth from damaging UV light, benefiting both plants and animals.</a:t>
            </a:r>
          </a:p>
          <a:p>
            <a:r>
              <a:rPr lang="en-GB" dirty="0" smtClean="0"/>
              <a:t>Conversely, ozone existing at ground level in the troposphere is harmful because it causes numerous health effects such as coughing, throat irritation and inflammation of the airways.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54FD589-6653-4786-8E16-2E3A7CAA4257}" type="slidenum">
              <a:rPr lang="en-GB" smtClean="0"/>
              <a:t>5</a:t>
            </a:fld>
            <a:endParaRPr lang="en-GB"/>
          </a:p>
        </p:txBody>
      </p:sp>
    </p:spTree>
    <p:extLst>
      <p:ext uri="{BB962C8B-B14F-4D97-AF65-F5344CB8AC3E}">
        <p14:creationId xmlns:p14="http://schemas.microsoft.com/office/powerpoint/2010/main" val="400575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4FD589-6653-4786-8E16-2E3A7CAA4257}" type="slidenum">
              <a:rPr lang="en-GB" smtClean="0"/>
              <a:t>6</a:t>
            </a:fld>
            <a:endParaRPr lang="en-GB"/>
          </a:p>
        </p:txBody>
      </p:sp>
    </p:spTree>
    <p:extLst>
      <p:ext uri="{BB962C8B-B14F-4D97-AF65-F5344CB8AC3E}">
        <p14:creationId xmlns:p14="http://schemas.microsoft.com/office/powerpoint/2010/main" val="44780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Modelled data produced by the </a:t>
            </a:r>
            <a:r>
              <a:rPr lang="en-GB" dirty="0" err="1" smtClean="0"/>
              <a:t>Airviro</a:t>
            </a:r>
            <a:r>
              <a:rPr lang="en-GB" dirty="0" smtClean="0"/>
              <a:t> model and overlaid onto Google Earth. The dominant role of roads in nitrogen dioxide emissions can be clearly seen, including contributions from the M1 to the west of Leicester. </a:t>
            </a:r>
          </a:p>
          <a:p>
            <a:endParaRPr lang="en-GB" dirty="0"/>
          </a:p>
        </p:txBody>
      </p:sp>
      <p:sp>
        <p:nvSpPr>
          <p:cNvPr id="4" name="Slide Number Placeholder 3"/>
          <p:cNvSpPr>
            <a:spLocks noGrp="1"/>
          </p:cNvSpPr>
          <p:nvPr>
            <p:ph type="sldNum" sz="quarter" idx="10"/>
          </p:nvPr>
        </p:nvSpPr>
        <p:spPr/>
        <p:txBody>
          <a:bodyPr/>
          <a:lstStyle/>
          <a:p>
            <a:fld id="{D54FD589-6653-4786-8E16-2E3A7CAA4257}" type="slidenum">
              <a:rPr lang="en-GB" smtClean="0"/>
              <a:t>12</a:t>
            </a:fld>
            <a:endParaRPr lang="en-GB"/>
          </a:p>
        </p:txBody>
      </p:sp>
    </p:spTree>
    <p:extLst>
      <p:ext uri="{BB962C8B-B14F-4D97-AF65-F5344CB8AC3E}">
        <p14:creationId xmlns:p14="http://schemas.microsoft.com/office/powerpoint/2010/main" val="22070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628F70-05FE-4CAE-823B-6BA33D069CC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628F70-05FE-4CAE-823B-6BA33D069CC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628F70-05FE-4CAE-823B-6BA33D069CC9}" type="slidenum">
              <a:rPr lang="en-GB" smtClean="0"/>
              <a:t>‹#›</a:t>
            </a:fld>
            <a:endParaRPr lang="en-GB"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628F70-05FE-4CAE-823B-6BA33D069CC9}" type="slidenum">
              <a:rPr lang="en-GB" smtClean="0"/>
              <a:t>‹#›</a:t>
            </a:fld>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628F70-05FE-4CAE-823B-6BA33D069CC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628F70-05FE-4CAE-823B-6BA33D069CC9}" type="slidenum">
              <a:rPr lang="en-GB" smtClean="0"/>
              <a:t>‹#›</a:t>
            </a:fld>
            <a:endParaRPr lang="en-GB"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2628F70-05FE-4CAE-823B-6BA33D069CC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2628F70-05FE-4CAE-823B-6BA33D069CC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2628F70-05FE-4CAE-823B-6BA33D069CC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628F70-05FE-4CAE-823B-6BA33D069CC9}" type="slidenum">
              <a:rPr lang="en-GB" smtClean="0"/>
              <a:t>‹#›</a:t>
            </a:fld>
            <a:endParaRPr lang="en-GB"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E0D09-DFA3-46CB-A822-D0EB36B14CAD}" type="datetimeFigureOut">
              <a:rPr lang="en-GB" smtClean="0"/>
              <a:t>20/03/2014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628F70-05FE-4CAE-823B-6BA33D069CC9}" type="slidenum">
              <a:rPr lang="en-GB" smtClean="0"/>
              <a:t>‹#›</a:t>
            </a:fld>
            <a:endParaRPr lang="en-GB"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FDE0D09-DFA3-46CB-A822-D0EB36B14CAD}" type="datetimeFigureOut">
              <a:rPr lang="en-GB" smtClean="0"/>
              <a:t>20/03/2014</a:t>
            </a:fld>
            <a:endParaRPr lang="en-GB"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628F70-05FE-4CAE-823B-6BA33D069CC9}" type="slidenum">
              <a:rPr lang="en-GB" smtClean="0"/>
              <a:t>‹#›</a:t>
            </a:fld>
            <a:endParaRPr lang="en-GB"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Background to Atmospheric Pollution</a:t>
            </a:r>
            <a:endParaRPr lang="en-GB" dirty="0"/>
          </a:p>
        </p:txBody>
      </p:sp>
      <p:sp>
        <p:nvSpPr>
          <p:cNvPr id="3" name="Subtitle 2"/>
          <p:cNvSpPr>
            <a:spLocks noGrp="1"/>
          </p:cNvSpPr>
          <p:nvPr>
            <p:ph type="subTitle" idx="1"/>
          </p:nvPr>
        </p:nvSpPr>
        <p:spPr>
          <a:xfrm>
            <a:off x="1403648" y="3933056"/>
            <a:ext cx="6400800" cy="1752600"/>
          </a:xfrm>
        </p:spPr>
        <p:txBody>
          <a:bodyPr/>
          <a:lstStyle/>
          <a:p>
            <a:r>
              <a:rPr lang="en-GB" dirty="0" smtClean="0"/>
              <a:t>Anup Bhatt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13" y="3645024"/>
            <a:ext cx="360082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121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539552" y="404664"/>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200" b="1" smtClean="0">
                <a:latin typeface="Calibri" panose="020F0502020204030204" pitchFamily="34" charset="0"/>
              </a:rPr>
              <a:t>Diurnal cycle</a:t>
            </a:r>
            <a:endParaRPr lang="ko-KR" altLang="en-US" sz="3200" b="1" dirty="0">
              <a:latin typeface="Calibri" panose="020F0502020204030204" pitchFamily="34" charset="0"/>
            </a:endParaRPr>
          </a:p>
        </p:txBody>
      </p:sp>
      <p:graphicFrame>
        <p:nvGraphicFramePr>
          <p:cNvPr id="3" name="차트 4"/>
          <p:cNvGraphicFramePr/>
          <p:nvPr>
            <p:extLst>
              <p:ext uri="{D42A27DB-BD31-4B8C-83A1-F6EECF244321}">
                <p14:modId xmlns:p14="http://schemas.microsoft.com/office/powerpoint/2010/main" val="622156152"/>
              </p:ext>
            </p:extLst>
          </p:nvPr>
        </p:nvGraphicFramePr>
        <p:xfrm>
          <a:off x="273677" y="1730226"/>
          <a:ext cx="8474787" cy="4941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2071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323528" y="332656"/>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200" b="1" dirty="0" smtClean="0">
                <a:latin typeface="Calibri" panose="020F0502020204030204" pitchFamily="34" charset="0"/>
              </a:rPr>
              <a:t>Leicester vs. South Wigston vs. London</a:t>
            </a:r>
            <a:endParaRPr lang="ko-KR" altLang="en-US" sz="3200" b="1" dirty="0">
              <a:latin typeface="Calibri" panose="020F0502020204030204" pitchFamily="34" charset="0"/>
            </a:endParaRPr>
          </a:p>
        </p:txBody>
      </p:sp>
      <p:graphicFrame>
        <p:nvGraphicFramePr>
          <p:cNvPr id="3" name="표 5"/>
          <p:cNvGraphicFramePr>
            <a:graphicFrameLocks noGrp="1"/>
          </p:cNvGraphicFramePr>
          <p:nvPr>
            <p:extLst>
              <p:ext uri="{D42A27DB-BD31-4B8C-83A1-F6EECF244321}">
                <p14:modId xmlns:p14="http://schemas.microsoft.com/office/powerpoint/2010/main" val="899417981"/>
              </p:ext>
            </p:extLst>
          </p:nvPr>
        </p:nvGraphicFramePr>
        <p:xfrm>
          <a:off x="323528" y="1802235"/>
          <a:ext cx="8449873" cy="1391880"/>
        </p:xfrm>
        <a:graphic>
          <a:graphicData uri="http://schemas.openxmlformats.org/drawingml/2006/table">
            <a:tbl>
              <a:tblPr firstRow="1" firstCol="1" bandRow="1"/>
              <a:tblGrid>
                <a:gridCol w="2100500"/>
                <a:gridCol w="2207761"/>
                <a:gridCol w="2031092"/>
                <a:gridCol w="2110520"/>
              </a:tblGrid>
              <a:tr h="463960">
                <a:tc>
                  <a:txBody>
                    <a:bodyPr/>
                    <a:lstStyle/>
                    <a:p>
                      <a:pPr algn="ctr"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 </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South Wigston</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Leicester</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London</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63960">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O</a:t>
                      </a:r>
                      <a:r>
                        <a:rPr lang="en-US" sz="2000" kern="100" baseline="-25000" dirty="0">
                          <a:effectLst/>
                          <a:latin typeface="Calibri" panose="020F0502020204030204" pitchFamily="34" charset="0"/>
                          <a:ea typeface="맑은 고딕" panose="020B0503020000020004" pitchFamily="50" charset="-127"/>
                          <a:cs typeface="Times New Roman" panose="02020603050405020304" pitchFamily="18" charset="0"/>
                        </a:rPr>
                        <a:t>3</a:t>
                      </a: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 (ppb)</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16.9</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12.8</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4.6</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960">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NO (ppb)</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latinLnBrk="1">
                        <a:lnSpc>
                          <a:spcPct val="150000"/>
                        </a:lnSpc>
                        <a:spcAft>
                          <a:spcPts val="0"/>
                        </a:spcAft>
                      </a:pPr>
                      <a:r>
                        <a:rPr lang="en-US" sz="2000" kern="100">
                          <a:effectLst/>
                          <a:latin typeface="Calibri" panose="020F0502020204030204" pitchFamily="34" charset="0"/>
                          <a:ea typeface="맑은 고딕" panose="020B0503020000020004" pitchFamily="50" charset="-127"/>
                          <a:cs typeface="Times New Roman" panose="02020603050405020304" pitchFamily="18" charset="0"/>
                        </a:rPr>
                        <a:t>11.81</a:t>
                      </a:r>
                      <a:endParaRPr lang="ko-KR" sz="2000" kern="10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13.7</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ct val="150000"/>
                        </a:lnSpc>
                        <a:spcAft>
                          <a:spcPts val="0"/>
                        </a:spcAft>
                      </a:pPr>
                      <a:r>
                        <a:rPr lang="en-US" sz="2000" kern="100" dirty="0">
                          <a:effectLst/>
                          <a:latin typeface="Calibri" panose="020F0502020204030204" pitchFamily="34" charset="0"/>
                          <a:ea typeface="맑은 고딕" panose="020B0503020000020004" pitchFamily="50" charset="-127"/>
                          <a:cs typeface="Times New Roman" panose="02020603050405020304" pitchFamily="18" charset="0"/>
                        </a:rPr>
                        <a:t>152.5</a:t>
                      </a:r>
                      <a:endParaRPr lang="ko-KR" sz="2000" kern="1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차트 6"/>
          <p:cNvGraphicFramePr/>
          <p:nvPr>
            <p:extLst>
              <p:ext uri="{D42A27DB-BD31-4B8C-83A1-F6EECF244321}">
                <p14:modId xmlns:p14="http://schemas.microsoft.com/office/powerpoint/2010/main" val="999289027"/>
              </p:ext>
            </p:extLst>
          </p:nvPr>
        </p:nvGraphicFramePr>
        <p:xfrm>
          <a:off x="1259632" y="3356992"/>
          <a:ext cx="7128792"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659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323528" y="116632"/>
            <a:ext cx="9073008" cy="1325563"/>
          </a:xfrm>
          <a:prstGeom prst="rect">
            <a:avLst/>
          </a:prstGeom>
        </p:spPr>
        <p:txBody>
          <a:bodyPr vert="horz" lIns="91440" tIns="45720" rIns="91440" bIns="45720" rtlCol="0" anchor="ctr">
            <a:normAutofit fontScale="925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GB" altLang="ko-KR" sz="3600" dirty="0" smtClean="0">
                <a:latin typeface="Calibri" panose="020F0502020204030204" pitchFamily="34" charset="0"/>
              </a:rPr>
              <a:t>Hot spots from models and flight measurements</a:t>
            </a:r>
            <a:br>
              <a:rPr lang="en-GB" altLang="ko-KR" sz="3600" dirty="0" smtClean="0">
                <a:latin typeface="Calibri" panose="020F0502020204030204" pitchFamily="34" charset="0"/>
              </a:rPr>
            </a:br>
            <a:r>
              <a:rPr lang="en-GB" altLang="ko-KR" sz="3600" dirty="0" smtClean="0">
                <a:latin typeface="Calibri" panose="020F0502020204030204" pitchFamily="34" charset="0"/>
              </a:rPr>
              <a:t>(Roland Leigh and Antoine </a:t>
            </a:r>
            <a:r>
              <a:rPr lang="en-GB" altLang="ko-KR" sz="3600" dirty="0" err="1" smtClean="0">
                <a:latin typeface="Calibri" panose="020F0502020204030204" pitchFamily="34" charset="0"/>
              </a:rPr>
              <a:t>Jeanjean</a:t>
            </a:r>
            <a:r>
              <a:rPr lang="en-GB" altLang="ko-KR" sz="3600" dirty="0" smtClean="0">
                <a:latin typeface="Calibri" panose="020F0502020204030204" pitchFamily="34" charset="0"/>
              </a:rPr>
              <a:t>)</a:t>
            </a:r>
            <a:endParaRPr lang="en-GB" altLang="ko-KR" sz="3600" dirty="0">
              <a:latin typeface="Calibri" panose="020F0502020204030204" pitchFamily="34" charset="0"/>
            </a:endParaRPr>
          </a:p>
        </p:txBody>
      </p:sp>
      <p:pic>
        <p:nvPicPr>
          <p:cNvPr id="3" name="Picture 2" descr="Modelled nitrogen dioxide over Leicester. Modelled data produced by the Airviro model (SMHI) and overlaid onto GoogleEarth. The dominant role of roads in nitrogen dioxide emissions can be clearly seen, including contributions from the M1 to the west of Leic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31" y="1772816"/>
            <a:ext cx="8401534" cy="431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2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683568" y="416351"/>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mtClean="0">
                <a:latin typeface="Calibri" panose="020F0502020204030204" pitchFamily="34" charset="0"/>
              </a:rPr>
              <a:t>Hourly mean </a:t>
            </a:r>
            <a:endParaRPr lang="ko-KR" altLang="en-US" dirty="0">
              <a:latin typeface="Calibri" panose="020F0502020204030204" pitchFamily="34" charset="0"/>
            </a:endParaRPr>
          </a:p>
        </p:txBody>
      </p:sp>
      <p:graphicFrame>
        <p:nvGraphicFramePr>
          <p:cNvPr id="4" name="표 3"/>
          <p:cNvGraphicFramePr>
            <a:graphicFrameLocks noGrp="1"/>
          </p:cNvGraphicFramePr>
          <p:nvPr>
            <p:extLst>
              <p:ext uri="{D42A27DB-BD31-4B8C-83A1-F6EECF244321}">
                <p14:modId xmlns:p14="http://schemas.microsoft.com/office/powerpoint/2010/main" val="368348924"/>
              </p:ext>
            </p:extLst>
          </p:nvPr>
        </p:nvGraphicFramePr>
        <p:xfrm>
          <a:off x="668146" y="1808757"/>
          <a:ext cx="8152326" cy="1995044"/>
        </p:xfrm>
        <a:graphic>
          <a:graphicData uri="http://schemas.openxmlformats.org/drawingml/2006/table">
            <a:tbl>
              <a:tblPr firstRow="1" bandRow="1"/>
              <a:tblGrid>
                <a:gridCol w="2376983"/>
                <a:gridCol w="1281320"/>
                <a:gridCol w="1685711"/>
                <a:gridCol w="1498443"/>
                <a:gridCol w="1309869"/>
              </a:tblGrid>
              <a:tr h="647002">
                <a:tc>
                  <a:txBody>
                    <a:bodyPr/>
                    <a:lstStyle>
                      <a:lvl1pPr marL="0" algn="l" defTabSz="914400" rtl="0" eaLnBrk="1" latinLnBrk="0" hangingPunct="1">
                        <a:defRPr sz="1800" b="1" kern="1200">
                          <a:solidFill>
                            <a:schemeClr val="tx1"/>
                          </a:solidFill>
                          <a:latin typeface="맑은 고딕"/>
                        </a:defRPr>
                      </a:lvl1pPr>
                      <a:lvl2pPr marL="457200" algn="l" defTabSz="914400" rtl="0" eaLnBrk="1" latinLnBrk="0" hangingPunct="1">
                        <a:defRPr sz="1800" b="1" kern="1200">
                          <a:solidFill>
                            <a:schemeClr val="tx1"/>
                          </a:solidFill>
                          <a:latin typeface="맑은 고딕"/>
                        </a:defRPr>
                      </a:lvl2pPr>
                      <a:lvl3pPr marL="914400" algn="l" defTabSz="914400" rtl="0" eaLnBrk="1" latinLnBrk="0" hangingPunct="1">
                        <a:defRPr sz="1800" b="1" kern="1200">
                          <a:solidFill>
                            <a:schemeClr val="tx1"/>
                          </a:solidFill>
                          <a:latin typeface="맑은 고딕"/>
                        </a:defRPr>
                      </a:lvl3pPr>
                      <a:lvl4pPr marL="1371600" algn="l" defTabSz="914400" rtl="0" eaLnBrk="1" latinLnBrk="0" hangingPunct="1">
                        <a:defRPr sz="1800" b="1" kern="1200">
                          <a:solidFill>
                            <a:schemeClr val="tx1"/>
                          </a:solidFill>
                          <a:latin typeface="맑은 고딕"/>
                        </a:defRPr>
                      </a:lvl4pPr>
                      <a:lvl5pPr marL="1828800" algn="l" defTabSz="914400" rtl="0" eaLnBrk="1" latinLnBrk="0" hangingPunct="1">
                        <a:defRPr sz="1800" b="1" kern="1200">
                          <a:solidFill>
                            <a:schemeClr val="tx1"/>
                          </a:solidFill>
                          <a:latin typeface="맑은 고딕"/>
                        </a:defRPr>
                      </a:lvl5pPr>
                      <a:lvl6pPr marL="2286000" algn="l" defTabSz="914400" rtl="0" eaLnBrk="1" latinLnBrk="0" hangingPunct="1">
                        <a:defRPr sz="1800" b="1" kern="1200">
                          <a:solidFill>
                            <a:schemeClr val="tx1"/>
                          </a:solidFill>
                          <a:latin typeface="맑은 고딕"/>
                        </a:defRPr>
                      </a:lvl6pPr>
                      <a:lvl7pPr marL="2743200" algn="l" defTabSz="914400" rtl="0" eaLnBrk="1" latinLnBrk="0" hangingPunct="1">
                        <a:defRPr sz="1800" b="1" kern="1200">
                          <a:solidFill>
                            <a:schemeClr val="tx1"/>
                          </a:solidFill>
                          <a:latin typeface="맑은 고딕"/>
                        </a:defRPr>
                      </a:lvl7pPr>
                      <a:lvl8pPr marL="3200400" algn="l" defTabSz="914400" rtl="0" eaLnBrk="1" latinLnBrk="0" hangingPunct="1">
                        <a:defRPr sz="1800" b="1" kern="1200">
                          <a:solidFill>
                            <a:schemeClr val="tx1"/>
                          </a:solidFill>
                          <a:latin typeface="맑은 고딕"/>
                        </a:defRPr>
                      </a:lvl8pPr>
                      <a:lvl9pPr marL="3657600" algn="l" defTabSz="914400" rtl="0" eaLnBrk="1" latinLnBrk="0" hangingPunct="1">
                        <a:defRPr sz="1800" b="1" kern="1200">
                          <a:solidFill>
                            <a:schemeClr val="tx1"/>
                          </a:solidFill>
                          <a:latin typeface="맑은 고딕"/>
                        </a:defRPr>
                      </a:lvl9pPr>
                    </a:lstStyle>
                    <a:p>
                      <a:pPr latinLnBrk="1"/>
                      <a:endParaRPr lang="ko-KR" altLang="en-US" sz="2000" dirty="0"/>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맑은 고딕"/>
                        </a:defRPr>
                      </a:lvl1pPr>
                      <a:lvl2pPr marL="457200" algn="l" defTabSz="914400" rtl="0" eaLnBrk="1" latinLnBrk="0" hangingPunct="1">
                        <a:defRPr sz="1800" b="1" kern="1200">
                          <a:solidFill>
                            <a:schemeClr val="tx1"/>
                          </a:solidFill>
                          <a:latin typeface="맑은 고딕"/>
                        </a:defRPr>
                      </a:lvl2pPr>
                      <a:lvl3pPr marL="914400" algn="l" defTabSz="914400" rtl="0" eaLnBrk="1" latinLnBrk="0" hangingPunct="1">
                        <a:defRPr sz="1800" b="1" kern="1200">
                          <a:solidFill>
                            <a:schemeClr val="tx1"/>
                          </a:solidFill>
                          <a:latin typeface="맑은 고딕"/>
                        </a:defRPr>
                      </a:lvl3pPr>
                      <a:lvl4pPr marL="1371600" algn="l" defTabSz="914400" rtl="0" eaLnBrk="1" latinLnBrk="0" hangingPunct="1">
                        <a:defRPr sz="1800" b="1" kern="1200">
                          <a:solidFill>
                            <a:schemeClr val="tx1"/>
                          </a:solidFill>
                          <a:latin typeface="맑은 고딕"/>
                        </a:defRPr>
                      </a:lvl4pPr>
                      <a:lvl5pPr marL="1828800" algn="l" defTabSz="914400" rtl="0" eaLnBrk="1" latinLnBrk="0" hangingPunct="1">
                        <a:defRPr sz="1800" b="1" kern="1200">
                          <a:solidFill>
                            <a:schemeClr val="tx1"/>
                          </a:solidFill>
                          <a:latin typeface="맑은 고딕"/>
                        </a:defRPr>
                      </a:lvl5pPr>
                      <a:lvl6pPr marL="2286000" algn="l" defTabSz="914400" rtl="0" eaLnBrk="1" latinLnBrk="0" hangingPunct="1">
                        <a:defRPr sz="1800" b="1" kern="1200">
                          <a:solidFill>
                            <a:schemeClr val="tx1"/>
                          </a:solidFill>
                          <a:latin typeface="맑은 고딕"/>
                        </a:defRPr>
                      </a:lvl6pPr>
                      <a:lvl7pPr marL="2743200" algn="l" defTabSz="914400" rtl="0" eaLnBrk="1" latinLnBrk="0" hangingPunct="1">
                        <a:defRPr sz="1800" b="1" kern="1200">
                          <a:solidFill>
                            <a:schemeClr val="tx1"/>
                          </a:solidFill>
                          <a:latin typeface="맑은 고딕"/>
                        </a:defRPr>
                      </a:lvl7pPr>
                      <a:lvl8pPr marL="3200400" algn="l" defTabSz="914400" rtl="0" eaLnBrk="1" latinLnBrk="0" hangingPunct="1">
                        <a:defRPr sz="1800" b="1" kern="1200">
                          <a:solidFill>
                            <a:schemeClr val="tx1"/>
                          </a:solidFill>
                          <a:latin typeface="맑은 고딕"/>
                        </a:defRPr>
                      </a:lvl8pPr>
                      <a:lvl9pPr marL="3657600" algn="l" defTabSz="914400" rtl="0" eaLnBrk="1" latinLnBrk="0" hangingPunct="1">
                        <a:defRPr sz="1800" b="1" kern="1200">
                          <a:solidFill>
                            <a:schemeClr val="tx1"/>
                          </a:solidFill>
                          <a:latin typeface="맑은 고딕"/>
                        </a:defRPr>
                      </a:lvl9pPr>
                    </a:lstStyle>
                    <a:p>
                      <a:pPr latinLnBrk="1"/>
                      <a:r>
                        <a:rPr lang="en-US" altLang="ko-KR" sz="2000" dirty="0" smtClean="0">
                          <a:latin typeface="Calibri" panose="020F0502020204030204" pitchFamily="34" charset="0"/>
                        </a:rPr>
                        <a:t>Leicester</a:t>
                      </a:r>
                      <a:endParaRPr lang="ko-KR" altLang="en-US" sz="2000" dirty="0">
                        <a:latin typeface="Calibri" panose="020F0502020204030204" pitchFamily="34" charset="0"/>
                      </a:endParaRPr>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맑은 고딕"/>
                        </a:defRPr>
                      </a:lvl1pPr>
                      <a:lvl2pPr marL="457200" algn="l" defTabSz="914400" rtl="0" eaLnBrk="1" latinLnBrk="0" hangingPunct="1">
                        <a:defRPr sz="1800" b="1" kern="1200">
                          <a:solidFill>
                            <a:schemeClr val="tx1"/>
                          </a:solidFill>
                          <a:latin typeface="맑은 고딕"/>
                        </a:defRPr>
                      </a:lvl2pPr>
                      <a:lvl3pPr marL="914400" algn="l" defTabSz="914400" rtl="0" eaLnBrk="1" latinLnBrk="0" hangingPunct="1">
                        <a:defRPr sz="1800" b="1" kern="1200">
                          <a:solidFill>
                            <a:schemeClr val="tx1"/>
                          </a:solidFill>
                          <a:latin typeface="맑은 고딕"/>
                        </a:defRPr>
                      </a:lvl3pPr>
                      <a:lvl4pPr marL="1371600" algn="l" defTabSz="914400" rtl="0" eaLnBrk="1" latinLnBrk="0" hangingPunct="1">
                        <a:defRPr sz="1800" b="1" kern="1200">
                          <a:solidFill>
                            <a:schemeClr val="tx1"/>
                          </a:solidFill>
                          <a:latin typeface="맑은 고딕"/>
                        </a:defRPr>
                      </a:lvl4pPr>
                      <a:lvl5pPr marL="1828800" algn="l" defTabSz="914400" rtl="0" eaLnBrk="1" latinLnBrk="0" hangingPunct="1">
                        <a:defRPr sz="1800" b="1" kern="1200">
                          <a:solidFill>
                            <a:schemeClr val="tx1"/>
                          </a:solidFill>
                          <a:latin typeface="맑은 고딕"/>
                        </a:defRPr>
                      </a:lvl5pPr>
                      <a:lvl6pPr marL="2286000" algn="l" defTabSz="914400" rtl="0" eaLnBrk="1" latinLnBrk="0" hangingPunct="1">
                        <a:defRPr sz="1800" b="1" kern="1200">
                          <a:solidFill>
                            <a:schemeClr val="tx1"/>
                          </a:solidFill>
                          <a:latin typeface="맑은 고딕"/>
                        </a:defRPr>
                      </a:lvl6pPr>
                      <a:lvl7pPr marL="2743200" algn="l" defTabSz="914400" rtl="0" eaLnBrk="1" latinLnBrk="0" hangingPunct="1">
                        <a:defRPr sz="1800" b="1" kern="1200">
                          <a:solidFill>
                            <a:schemeClr val="tx1"/>
                          </a:solidFill>
                          <a:latin typeface="맑은 고딕"/>
                        </a:defRPr>
                      </a:lvl7pPr>
                      <a:lvl8pPr marL="3200400" algn="l" defTabSz="914400" rtl="0" eaLnBrk="1" latinLnBrk="0" hangingPunct="1">
                        <a:defRPr sz="1800" b="1" kern="1200">
                          <a:solidFill>
                            <a:schemeClr val="tx1"/>
                          </a:solidFill>
                          <a:latin typeface="맑은 고딕"/>
                        </a:defRPr>
                      </a:lvl8pPr>
                      <a:lvl9pPr marL="3657600" algn="l" defTabSz="914400" rtl="0" eaLnBrk="1" latinLnBrk="0" hangingPunct="1">
                        <a:defRPr sz="1800" b="1" kern="1200">
                          <a:solidFill>
                            <a:schemeClr val="tx1"/>
                          </a:solidFill>
                          <a:latin typeface="맑은 고딕"/>
                        </a:defRPr>
                      </a:lvl9pPr>
                    </a:lstStyle>
                    <a:p>
                      <a:pPr latinLnBrk="1"/>
                      <a:r>
                        <a:rPr lang="en-US" altLang="ko-KR" sz="2000" dirty="0" smtClean="0"/>
                        <a:t>Birmingham</a:t>
                      </a:r>
                      <a:endParaRPr lang="ko-KR" altLang="en-US" sz="2000" dirty="0"/>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맑은 고딕"/>
                        </a:defRPr>
                      </a:lvl1pPr>
                      <a:lvl2pPr marL="457200" algn="l" defTabSz="914400" rtl="0" eaLnBrk="1" latinLnBrk="0" hangingPunct="1">
                        <a:defRPr sz="1800" b="1" kern="1200">
                          <a:solidFill>
                            <a:schemeClr val="tx1"/>
                          </a:solidFill>
                          <a:latin typeface="맑은 고딕"/>
                        </a:defRPr>
                      </a:lvl2pPr>
                      <a:lvl3pPr marL="914400" algn="l" defTabSz="914400" rtl="0" eaLnBrk="1" latinLnBrk="0" hangingPunct="1">
                        <a:defRPr sz="1800" b="1" kern="1200">
                          <a:solidFill>
                            <a:schemeClr val="tx1"/>
                          </a:solidFill>
                          <a:latin typeface="맑은 고딕"/>
                        </a:defRPr>
                      </a:lvl3pPr>
                      <a:lvl4pPr marL="1371600" algn="l" defTabSz="914400" rtl="0" eaLnBrk="1" latinLnBrk="0" hangingPunct="1">
                        <a:defRPr sz="1800" b="1" kern="1200">
                          <a:solidFill>
                            <a:schemeClr val="tx1"/>
                          </a:solidFill>
                          <a:latin typeface="맑은 고딕"/>
                        </a:defRPr>
                      </a:lvl4pPr>
                      <a:lvl5pPr marL="1828800" algn="l" defTabSz="914400" rtl="0" eaLnBrk="1" latinLnBrk="0" hangingPunct="1">
                        <a:defRPr sz="1800" b="1" kern="1200">
                          <a:solidFill>
                            <a:schemeClr val="tx1"/>
                          </a:solidFill>
                          <a:latin typeface="맑은 고딕"/>
                        </a:defRPr>
                      </a:lvl5pPr>
                      <a:lvl6pPr marL="2286000" algn="l" defTabSz="914400" rtl="0" eaLnBrk="1" latinLnBrk="0" hangingPunct="1">
                        <a:defRPr sz="1800" b="1" kern="1200">
                          <a:solidFill>
                            <a:schemeClr val="tx1"/>
                          </a:solidFill>
                          <a:latin typeface="맑은 고딕"/>
                        </a:defRPr>
                      </a:lvl6pPr>
                      <a:lvl7pPr marL="2743200" algn="l" defTabSz="914400" rtl="0" eaLnBrk="1" latinLnBrk="0" hangingPunct="1">
                        <a:defRPr sz="1800" b="1" kern="1200">
                          <a:solidFill>
                            <a:schemeClr val="tx1"/>
                          </a:solidFill>
                          <a:latin typeface="맑은 고딕"/>
                        </a:defRPr>
                      </a:lvl7pPr>
                      <a:lvl8pPr marL="3200400" algn="l" defTabSz="914400" rtl="0" eaLnBrk="1" latinLnBrk="0" hangingPunct="1">
                        <a:defRPr sz="1800" b="1" kern="1200">
                          <a:solidFill>
                            <a:schemeClr val="tx1"/>
                          </a:solidFill>
                          <a:latin typeface="맑은 고딕"/>
                        </a:defRPr>
                      </a:lvl8pPr>
                      <a:lvl9pPr marL="3657600" algn="l" defTabSz="914400" rtl="0" eaLnBrk="1" latinLnBrk="0" hangingPunct="1">
                        <a:defRPr sz="1800" b="1" kern="1200">
                          <a:solidFill>
                            <a:schemeClr val="tx1"/>
                          </a:solidFill>
                          <a:latin typeface="맑은 고딕"/>
                        </a:defRPr>
                      </a:lvl9pPr>
                    </a:lstStyle>
                    <a:p>
                      <a:pPr latinLnBrk="1"/>
                      <a:r>
                        <a:rPr lang="en-US" altLang="ko-KR" sz="2000" dirty="0" smtClean="0"/>
                        <a:t>Nottingham</a:t>
                      </a:r>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맑은 고딕"/>
                        </a:defRPr>
                      </a:lvl1pPr>
                      <a:lvl2pPr marL="457200" algn="l" defTabSz="914400" rtl="0" eaLnBrk="1" latinLnBrk="0" hangingPunct="1">
                        <a:defRPr sz="1800" b="1" kern="1200">
                          <a:solidFill>
                            <a:schemeClr val="tx1"/>
                          </a:solidFill>
                          <a:latin typeface="맑은 고딕"/>
                        </a:defRPr>
                      </a:lvl2pPr>
                      <a:lvl3pPr marL="914400" algn="l" defTabSz="914400" rtl="0" eaLnBrk="1" latinLnBrk="0" hangingPunct="1">
                        <a:defRPr sz="1800" b="1" kern="1200">
                          <a:solidFill>
                            <a:schemeClr val="tx1"/>
                          </a:solidFill>
                          <a:latin typeface="맑은 고딕"/>
                        </a:defRPr>
                      </a:lvl3pPr>
                      <a:lvl4pPr marL="1371600" algn="l" defTabSz="914400" rtl="0" eaLnBrk="1" latinLnBrk="0" hangingPunct="1">
                        <a:defRPr sz="1800" b="1" kern="1200">
                          <a:solidFill>
                            <a:schemeClr val="tx1"/>
                          </a:solidFill>
                          <a:latin typeface="맑은 고딕"/>
                        </a:defRPr>
                      </a:lvl4pPr>
                      <a:lvl5pPr marL="1828800" algn="l" defTabSz="914400" rtl="0" eaLnBrk="1" latinLnBrk="0" hangingPunct="1">
                        <a:defRPr sz="1800" b="1" kern="1200">
                          <a:solidFill>
                            <a:schemeClr val="tx1"/>
                          </a:solidFill>
                          <a:latin typeface="맑은 고딕"/>
                        </a:defRPr>
                      </a:lvl5pPr>
                      <a:lvl6pPr marL="2286000" algn="l" defTabSz="914400" rtl="0" eaLnBrk="1" latinLnBrk="0" hangingPunct="1">
                        <a:defRPr sz="1800" b="1" kern="1200">
                          <a:solidFill>
                            <a:schemeClr val="tx1"/>
                          </a:solidFill>
                          <a:latin typeface="맑은 고딕"/>
                        </a:defRPr>
                      </a:lvl6pPr>
                      <a:lvl7pPr marL="2743200" algn="l" defTabSz="914400" rtl="0" eaLnBrk="1" latinLnBrk="0" hangingPunct="1">
                        <a:defRPr sz="1800" b="1" kern="1200">
                          <a:solidFill>
                            <a:schemeClr val="tx1"/>
                          </a:solidFill>
                          <a:latin typeface="맑은 고딕"/>
                        </a:defRPr>
                      </a:lvl7pPr>
                      <a:lvl8pPr marL="3200400" algn="l" defTabSz="914400" rtl="0" eaLnBrk="1" latinLnBrk="0" hangingPunct="1">
                        <a:defRPr sz="1800" b="1" kern="1200">
                          <a:solidFill>
                            <a:schemeClr val="tx1"/>
                          </a:solidFill>
                          <a:latin typeface="맑은 고딕"/>
                        </a:defRPr>
                      </a:lvl8pPr>
                      <a:lvl9pPr marL="3657600" algn="l" defTabSz="914400" rtl="0" eaLnBrk="1" latinLnBrk="0" hangingPunct="1">
                        <a:defRPr sz="1800" b="1" kern="1200">
                          <a:solidFill>
                            <a:schemeClr val="tx1"/>
                          </a:solidFill>
                          <a:latin typeface="맑은 고딕"/>
                        </a:defRPr>
                      </a:lvl9pPr>
                    </a:lstStyle>
                    <a:p>
                      <a:pPr latinLnBrk="1"/>
                      <a:r>
                        <a:rPr lang="en-US" altLang="ko-KR" sz="2000" dirty="0" smtClean="0"/>
                        <a:t>Coventry</a:t>
                      </a:r>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r>
              <a:tr h="647002">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latinLnBrk="1"/>
                      <a:r>
                        <a:rPr lang="en-US" altLang="ko-KR" sz="2000" b="1" dirty="0" smtClean="0"/>
                        <a:t>Nitrogen Dioxide (µg/m3)</a:t>
                      </a:r>
                      <a:endParaRPr lang="ko-KR" altLang="en-US" sz="2000" b="1" dirty="0"/>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24</a:t>
                      </a:r>
                      <a:endParaRPr lang="ko-KR" altLang="en-US" sz="2000" dirty="0"/>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42</a:t>
                      </a:r>
                      <a:endParaRPr lang="ko-KR" altLang="en-US" sz="2000" dirty="0"/>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24</a:t>
                      </a:r>
                      <a:endParaRPr lang="ko-KR" altLang="en-US" sz="2000" dirty="0"/>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15</a:t>
                      </a:r>
                      <a:endParaRPr lang="ko-KR" altLang="en-US" sz="2000" dirty="0"/>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r>
              <a:tr h="647002">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latinLnBrk="1"/>
                      <a:r>
                        <a:rPr lang="en-US" altLang="ko-KR" sz="2000" b="1" dirty="0" smtClean="0"/>
                        <a:t>PM 2.5 (µg/m3)</a:t>
                      </a:r>
                      <a:endParaRPr lang="ko-KR" altLang="en-US" sz="2000" b="1"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10</a:t>
                      </a:r>
                      <a:endParaRPr lang="ko-KR" altLang="en-US" sz="20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5</a:t>
                      </a:r>
                      <a:endParaRPr lang="ko-KR" altLang="en-US" sz="20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5</a:t>
                      </a:r>
                      <a:endParaRPr lang="ko-KR" altLang="en-US" sz="20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맑은 고딕"/>
                        </a:defRPr>
                      </a:lvl1pPr>
                      <a:lvl2pPr marL="457200" algn="l" defTabSz="914400" rtl="0" eaLnBrk="1" latinLnBrk="0" hangingPunct="1">
                        <a:defRPr sz="1800" kern="1200">
                          <a:solidFill>
                            <a:schemeClr val="tx1"/>
                          </a:solidFill>
                          <a:latin typeface="맑은 고딕"/>
                        </a:defRPr>
                      </a:lvl2pPr>
                      <a:lvl3pPr marL="914400" algn="l" defTabSz="914400" rtl="0" eaLnBrk="1" latinLnBrk="0" hangingPunct="1">
                        <a:defRPr sz="1800" kern="1200">
                          <a:solidFill>
                            <a:schemeClr val="tx1"/>
                          </a:solidFill>
                          <a:latin typeface="맑은 고딕"/>
                        </a:defRPr>
                      </a:lvl3pPr>
                      <a:lvl4pPr marL="1371600" algn="l" defTabSz="914400" rtl="0" eaLnBrk="1" latinLnBrk="0" hangingPunct="1">
                        <a:defRPr sz="1800" kern="1200">
                          <a:solidFill>
                            <a:schemeClr val="tx1"/>
                          </a:solidFill>
                          <a:latin typeface="맑은 고딕"/>
                        </a:defRPr>
                      </a:lvl4pPr>
                      <a:lvl5pPr marL="1828800" algn="l" defTabSz="914400" rtl="0" eaLnBrk="1" latinLnBrk="0" hangingPunct="1">
                        <a:defRPr sz="1800" kern="1200">
                          <a:solidFill>
                            <a:schemeClr val="tx1"/>
                          </a:solidFill>
                          <a:latin typeface="맑은 고딕"/>
                        </a:defRPr>
                      </a:lvl5pPr>
                      <a:lvl6pPr marL="2286000" algn="l" defTabSz="914400" rtl="0" eaLnBrk="1" latinLnBrk="0" hangingPunct="1">
                        <a:defRPr sz="1800" kern="1200">
                          <a:solidFill>
                            <a:schemeClr val="tx1"/>
                          </a:solidFill>
                          <a:latin typeface="맑은 고딕"/>
                        </a:defRPr>
                      </a:lvl6pPr>
                      <a:lvl7pPr marL="2743200" algn="l" defTabSz="914400" rtl="0" eaLnBrk="1" latinLnBrk="0" hangingPunct="1">
                        <a:defRPr sz="1800" kern="1200">
                          <a:solidFill>
                            <a:schemeClr val="tx1"/>
                          </a:solidFill>
                          <a:latin typeface="맑은 고딕"/>
                        </a:defRPr>
                      </a:lvl7pPr>
                      <a:lvl8pPr marL="3200400" algn="l" defTabSz="914400" rtl="0" eaLnBrk="1" latinLnBrk="0" hangingPunct="1">
                        <a:defRPr sz="1800" kern="1200">
                          <a:solidFill>
                            <a:schemeClr val="tx1"/>
                          </a:solidFill>
                          <a:latin typeface="맑은 고딕"/>
                        </a:defRPr>
                      </a:lvl8pPr>
                      <a:lvl9pPr marL="3657600" algn="l" defTabSz="914400" rtl="0" eaLnBrk="1" latinLnBrk="0" hangingPunct="1">
                        <a:defRPr sz="1800" kern="1200">
                          <a:solidFill>
                            <a:schemeClr val="tx1"/>
                          </a:solidFill>
                          <a:latin typeface="맑은 고딕"/>
                        </a:defRPr>
                      </a:lvl9pPr>
                    </a:lstStyle>
                    <a:p>
                      <a:pPr algn="ctr" latinLnBrk="1"/>
                      <a:r>
                        <a:rPr lang="en-US" altLang="ko-KR" sz="2000" dirty="0" smtClean="0"/>
                        <a:t>6</a:t>
                      </a:r>
                      <a:endParaRPr lang="ko-KR" altLang="en-US" sz="20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16" y="4077072"/>
            <a:ext cx="31146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352" y="3939752"/>
            <a:ext cx="2850079"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11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401803"/>
            <a:ext cx="7408333" cy="3450696"/>
          </a:xfrm>
        </p:spPr>
        <p:txBody>
          <a:bodyPr/>
          <a:lstStyle/>
          <a:p>
            <a:r>
              <a:rPr lang="en-GB" dirty="0" smtClean="0"/>
              <a:t>Nitrogen oxides (NO</a:t>
            </a:r>
            <a:r>
              <a:rPr lang="en-GB" baseline="-25000" dirty="0" smtClean="0"/>
              <a:t>x</a:t>
            </a:r>
            <a:r>
              <a:rPr lang="en-GB" dirty="0" smtClean="0"/>
              <a:t>)</a:t>
            </a:r>
          </a:p>
          <a:p>
            <a:r>
              <a:rPr lang="en-GB" dirty="0" smtClean="0"/>
              <a:t>Carbon monoxide (CO)</a:t>
            </a:r>
          </a:p>
          <a:p>
            <a:r>
              <a:rPr lang="en-GB" dirty="0" smtClean="0"/>
              <a:t>Sulphur dioxide (SO</a:t>
            </a:r>
            <a:r>
              <a:rPr lang="en-GB" baseline="-25000" dirty="0" smtClean="0"/>
              <a:t>2</a:t>
            </a:r>
            <a:r>
              <a:rPr lang="en-GB" dirty="0" smtClean="0"/>
              <a:t>)</a:t>
            </a:r>
          </a:p>
          <a:p>
            <a:r>
              <a:rPr lang="en-GB" dirty="0" smtClean="0"/>
              <a:t>Volatile organic compounds (VOCs), such as benzene and isoprene</a:t>
            </a:r>
          </a:p>
          <a:p>
            <a:r>
              <a:rPr lang="en-GB" dirty="0" smtClean="0"/>
              <a:t>Particulate matter (PM</a:t>
            </a:r>
            <a:r>
              <a:rPr lang="en-GB" baseline="-25000" dirty="0" smtClean="0"/>
              <a:t>2.5 </a:t>
            </a:r>
            <a:r>
              <a:rPr lang="en-GB" dirty="0" smtClean="0"/>
              <a:t>and PM</a:t>
            </a:r>
            <a:r>
              <a:rPr lang="en-GB" baseline="-25000" dirty="0" smtClean="0"/>
              <a:t>10</a:t>
            </a:r>
            <a:r>
              <a:rPr lang="en-GB" dirty="0" smtClean="0"/>
              <a:t>)</a:t>
            </a:r>
          </a:p>
          <a:p>
            <a:endParaRPr lang="en-GB" dirty="0"/>
          </a:p>
        </p:txBody>
      </p:sp>
      <p:sp>
        <p:nvSpPr>
          <p:cNvPr id="3" name="Title 2"/>
          <p:cNvSpPr>
            <a:spLocks noGrp="1"/>
          </p:cNvSpPr>
          <p:nvPr>
            <p:ph type="title"/>
          </p:nvPr>
        </p:nvSpPr>
        <p:spPr/>
        <p:txBody>
          <a:bodyPr>
            <a:normAutofit/>
          </a:bodyPr>
          <a:lstStyle/>
          <a:p>
            <a:r>
              <a:rPr lang="en-GB" dirty="0" smtClean="0"/>
              <a:t>Main Species </a:t>
            </a: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132541"/>
            <a:ext cx="1872208" cy="10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185" y="4293096"/>
            <a:ext cx="129614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50779" y="5448174"/>
            <a:ext cx="1142550" cy="369332"/>
          </a:xfrm>
          <a:prstGeom prst="rect">
            <a:avLst/>
          </a:prstGeom>
          <a:noFill/>
        </p:spPr>
        <p:txBody>
          <a:bodyPr wrap="square" rtlCol="0">
            <a:spAutoFit/>
          </a:bodyPr>
          <a:lstStyle/>
          <a:p>
            <a:r>
              <a:rPr lang="en-GB" dirty="0" smtClean="0"/>
              <a:t>Benzene</a:t>
            </a:r>
            <a:endParaRPr lang="en-GB" dirty="0"/>
          </a:p>
        </p:txBody>
      </p:sp>
      <p:sp>
        <p:nvSpPr>
          <p:cNvPr id="6" name="TextBox 5"/>
          <p:cNvSpPr txBox="1"/>
          <p:nvPr/>
        </p:nvSpPr>
        <p:spPr>
          <a:xfrm>
            <a:off x="5112060" y="6156998"/>
            <a:ext cx="1296144" cy="369332"/>
          </a:xfrm>
          <a:prstGeom prst="rect">
            <a:avLst/>
          </a:prstGeom>
          <a:noFill/>
        </p:spPr>
        <p:txBody>
          <a:bodyPr wrap="square" rtlCol="0">
            <a:spAutoFit/>
          </a:bodyPr>
          <a:lstStyle/>
          <a:p>
            <a:r>
              <a:rPr lang="en-GB" dirty="0" smtClean="0"/>
              <a:t>Isoprene</a:t>
            </a:r>
            <a:endParaRPr lang="en-GB"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936" y="2721074"/>
            <a:ext cx="183939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60132" y="3167332"/>
            <a:ext cx="1839391" cy="369332"/>
          </a:xfrm>
          <a:prstGeom prst="rect">
            <a:avLst/>
          </a:prstGeom>
          <a:noFill/>
        </p:spPr>
        <p:txBody>
          <a:bodyPr wrap="square" rtlCol="0">
            <a:spAutoFit/>
          </a:bodyPr>
          <a:lstStyle/>
          <a:p>
            <a:r>
              <a:rPr lang="en-GB" dirty="0" smtClean="0"/>
              <a:t>Sulphur dioxide</a:t>
            </a:r>
            <a:endParaRPr lang="en-GB" dirty="0"/>
          </a:p>
        </p:txBody>
      </p:sp>
    </p:spTree>
    <p:extLst>
      <p:ext uri="{BB962C8B-B14F-4D97-AF65-F5344CB8AC3E}">
        <p14:creationId xmlns:p14="http://schemas.microsoft.com/office/powerpoint/2010/main" val="411947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068960"/>
            <a:ext cx="7408333" cy="3312368"/>
          </a:xfrm>
        </p:spPr>
        <p:txBody>
          <a:bodyPr>
            <a:normAutofit/>
          </a:bodyPr>
          <a:lstStyle/>
          <a:p>
            <a:r>
              <a:rPr lang="en-GB" dirty="0" smtClean="0"/>
              <a:t>Particulate matter is collection of small solid or liquid particles suspended in the atmosphere. </a:t>
            </a:r>
          </a:p>
          <a:p>
            <a:r>
              <a:rPr lang="en-GB" dirty="0" smtClean="0"/>
              <a:t>PM can be separated into two distinct categories, primary and secondary particles. </a:t>
            </a:r>
          </a:p>
          <a:p>
            <a:r>
              <a:rPr lang="en-GB" dirty="0" smtClean="0"/>
              <a:t>Fine PM consists of particles having a diameter of between 0.1 and 2.5 μm and this is designated PM</a:t>
            </a:r>
            <a:r>
              <a:rPr lang="en-GB" baseline="-25000" dirty="0" smtClean="0"/>
              <a:t>2.5</a:t>
            </a:r>
            <a:r>
              <a:rPr lang="en-GB" dirty="0" smtClean="0"/>
              <a:t>. </a:t>
            </a:r>
          </a:p>
          <a:p>
            <a:r>
              <a:rPr lang="en-GB" dirty="0" smtClean="0"/>
              <a:t>PM</a:t>
            </a:r>
            <a:r>
              <a:rPr lang="en-GB" baseline="-25000" dirty="0" smtClean="0"/>
              <a:t>10</a:t>
            </a:r>
            <a:r>
              <a:rPr lang="en-GB" dirty="0" smtClean="0"/>
              <a:t> denotes all ambient PM having a diameter of 10 μm or less.</a:t>
            </a:r>
            <a:endParaRPr lang="en-GB" dirty="0"/>
          </a:p>
        </p:txBody>
      </p:sp>
      <p:sp>
        <p:nvSpPr>
          <p:cNvPr id="3" name="Title 2"/>
          <p:cNvSpPr>
            <a:spLocks noGrp="1"/>
          </p:cNvSpPr>
          <p:nvPr>
            <p:ph type="title"/>
          </p:nvPr>
        </p:nvSpPr>
        <p:spPr>
          <a:xfrm>
            <a:off x="323528" y="393157"/>
            <a:ext cx="5194920" cy="1379660"/>
          </a:xfrm>
        </p:spPr>
        <p:txBody>
          <a:bodyPr>
            <a:normAutofit fontScale="90000"/>
          </a:bodyPr>
          <a:lstStyle/>
          <a:p>
            <a:r>
              <a:rPr lang="en-GB" dirty="0" smtClean="0"/>
              <a:t>Particulate Matter (PM)</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8640"/>
            <a:ext cx="38884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65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356341"/>
            <a:ext cx="5604471" cy="4032448"/>
          </a:xfrm>
        </p:spPr>
        <p:txBody>
          <a:bodyPr>
            <a:normAutofit fontScale="92500"/>
          </a:bodyPr>
          <a:lstStyle/>
          <a:p>
            <a:r>
              <a:rPr lang="en-GB" dirty="0" smtClean="0"/>
              <a:t>Nitrogen oxides (</a:t>
            </a:r>
            <a:r>
              <a:rPr lang="en-GB" dirty="0" err="1" smtClean="0"/>
              <a:t>NO</a:t>
            </a:r>
            <a:r>
              <a:rPr lang="en-GB" baseline="-25000" dirty="0" err="1" smtClean="0"/>
              <a:t>x</a:t>
            </a:r>
            <a:r>
              <a:rPr lang="en-GB" dirty="0" smtClean="0"/>
              <a:t>) contribute to several environmental problems such as acid rain, smog formation and ozone layer depletion.</a:t>
            </a:r>
          </a:p>
          <a:p>
            <a:r>
              <a:rPr lang="en-GB" dirty="0" smtClean="0"/>
              <a:t>Nitric oxide (NO) and nitrogen dioxide (NO</a:t>
            </a:r>
            <a:r>
              <a:rPr lang="en-GB" baseline="-25000" dirty="0" smtClean="0"/>
              <a:t>2</a:t>
            </a:r>
            <a:r>
              <a:rPr lang="en-GB" dirty="0" smtClean="0"/>
              <a:t>) are collectively known as </a:t>
            </a:r>
            <a:r>
              <a:rPr lang="en-GB" dirty="0" err="1" smtClean="0"/>
              <a:t>NO</a:t>
            </a:r>
            <a:r>
              <a:rPr lang="en-GB" baseline="-25000" dirty="0" err="1" smtClean="0"/>
              <a:t>x</a:t>
            </a:r>
            <a:r>
              <a:rPr lang="en-GB" baseline="-25000" dirty="0" smtClean="0"/>
              <a:t>  </a:t>
            </a:r>
            <a:r>
              <a:rPr lang="en-GB" dirty="0" smtClean="0"/>
              <a:t>and they are formed from by the combustion of biomass and fossil fuels. </a:t>
            </a:r>
          </a:p>
          <a:p>
            <a:r>
              <a:rPr lang="en-GB" dirty="0" smtClean="0"/>
              <a:t>NO</a:t>
            </a:r>
            <a:r>
              <a:rPr lang="en-GB" baseline="-25000" dirty="0" smtClean="0"/>
              <a:t>x</a:t>
            </a:r>
            <a:r>
              <a:rPr lang="en-GB" dirty="0" smtClean="0"/>
              <a:t> are also produced by natural processes such as lightning, volcanic activity and oxidation of ammonia via the nitrogen cycle. </a:t>
            </a:r>
            <a:endParaRPr lang="en-GB" baseline="-25000" dirty="0"/>
          </a:p>
        </p:txBody>
      </p:sp>
      <p:sp>
        <p:nvSpPr>
          <p:cNvPr id="3" name="Title 2"/>
          <p:cNvSpPr>
            <a:spLocks noGrp="1"/>
          </p:cNvSpPr>
          <p:nvPr>
            <p:ph type="title"/>
          </p:nvPr>
        </p:nvSpPr>
        <p:spPr>
          <a:xfrm>
            <a:off x="-828600" y="303409"/>
            <a:ext cx="8229600" cy="1252728"/>
          </a:xfrm>
        </p:spPr>
        <p:txBody>
          <a:bodyPr/>
          <a:lstStyle/>
          <a:p>
            <a:r>
              <a:rPr lang="en-GB" dirty="0" smtClean="0"/>
              <a:t>Nitrogen Oxides (</a:t>
            </a:r>
            <a:r>
              <a:rPr lang="en-GB" dirty="0" err="1" smtClean="0"/>
              <a:t>NO</a:t>
            </a:r>
            <a:r>
              <a:rPr lang="en-GB" baseline="-25000" dirty="0" err="1" smtClean="0"/>
              <a:t>x</a:t>
            </a:r>
            <a:r>
              <a:rPr lang="en-GB" dirty="0" smtClean="0"/>
              <a: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106" y="404664"/>
            <a:ext cx="15298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35902" y="1335266"/>
            <a:ext cx="1872208" cy="369332"/>
          </a:xfrm>
          <a:prstGeom prst="rect">
            <a:avLst/>
          </a:prstGeom>
          <a:noFill/>
        </p:spPr>
        <p:txBody>
          <a:bodyPr wrap="square" rtlCol="0">
            <a:spAutoFit/>
          </a:bodyPr>
          <a:lstStyle/>
          <a:p>
            <a:r>
              <a:rPr lang="en-GB" dirty="0" smtClean="0"/>
              <a:t>Nitrogen dioxide</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583" y="2729343"/>
            <a:ext cx="3240360"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3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Stratospheric vs. tropospheric ozone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57289767"/>
              </p:ext>
            </p:extLst>
          </p:nvPr>
        </p:nvGraphicFramePr>
        <p:xfrm>
          <a:off x="755576" y="2852936"/>
          <a:ext cx="7632848" cy="3672408"/>
        </p:xfrm>
        <a:graphic>
          <a:graphicData uri="http://schemas.openxmlformats.org/drawingml/2006/table">
            <a:tbl>
              <a:tblPr firstRow="1" bandRow="1">
                <a:tableStyleId>{5C22544A-7EE6-4342-B048-85BDC9FD1C3A}</a:tableStyleId>
              </a:tblPr>
              <a:tblGrid>
                <a:gridCol w="3816424"/>
                <a:gridCol w="3816424"/>
              </a:tblGrid>
              <a:tr h="464889">
                <a:tc>
                  <a:txBody>
                    <a:bodyPr/>
                    <a:lstStyle/>
                    <a:p>
                      <a:pPr algn="ctr"/>
                      <a:r>
                        <a:rPr lang="en-GB" dirty="0" smtClean="0"/>
                        <a:t>Stratospheric</a:t>
                      </a:r>
                      <a:r>
                        <a:rPr lang="en-GB" baseline="0" dirty="0" smtClean="0"/>
                        <a:t> ozone</a:t>
                      </a:r>
                      <a:endParaRPr lang="en-GB" dirty="0" smtClean="0"/>
                    </a:p>
                  </a:txBody>
                  <a:tcPr/>
                </a:tc>
                <a:tc>
                  <a:txBody>
                    <a:bodyPr/>
                    <a:lstStyle/>
                    <a:p>
                      <a:pPr algn="ctr"/>
                      <a:r>
                        <a:rPr lang="en-GB" dirty="0" smtClean="0"/>
                        <a:t>Tropospheric</a:t>
                      </a:r>
                      <a:r>
                        <a:rPr lang="en-GB" baseline="0" dirty="0" smtClean="0"/>
                        <a:t> ozone</a:t>
                      </a:r>
                      <a:endParaRPr lang="en-GB" dirty="0"/>
                    </a:p>
                  </a:txBody>
                  <a:tcPr/>
                </a:tc>
              </a:tr>
              <a:tr h="464889">
                <a:tc>
                  <a:txBody>
                    <a:bodyPr/>
                    <a:lstStyle/>
                    <a:p>
                      <a:pPr algn="ctr"/>
                      <a:r>
                        <a:rPr lang="en-GB" dirty="0" smtClean="0"/>
                        <a:t>“Good”</a:t>
                      </a:r>
                      <a:endParaRPr lang="en-GB" dirty="0"/>
                    </a:p>
                  </a:txBody>
                  <a:tcPr/>
                </a:tc>
                <a:tc>
                  <a:txBody>
                    <a:bodyPr/>
                    <a:lstStyle/>
                    <a:p>
                      <a:pPr algn="ctr"/>
                      <a:r>
                        <a:rPr lang="en-GB" dirty="0" smtClean="0"/>
                        <a:t>“Bad”</a:t>
                      </a:r>
                      <a:endParaRPr lang="en-GB" dirty="0"/>
                    </a:p>
                  </a:txBody>
                  <a:tcPr/>
                </a:tc>
              </a:tr>
              <a:tr h="774816">
                <a:tc>
                  <a:txBody>
                    <a:bodyPr/>
                    <a:lstStyle/>
                    <a:p>
                      <a:pPr algn="ctr"/>
                      <a:r>
                        <a:rPr lang="en-GB" baseline="0" dirty="0" smtClean="0"/>
                        <a:t>12- 50 km above the Earths surface</a:t>
                      </a:r>
                      <a:endParaRPr lang="en-GB" baseline="0" dirty="0"/>
                    </a:p>
                  </a:txBody>
                  <a:tcPr/>
                </a:tc>
                <a:tc>
                  <a:txBody>
                    <a:bodyPr/>
                    <a:lstStyle/>
                    <a:p>
                      <a:pPr algn="ctr"/>
                      <a:r>
                        <a:rPr lang="en-GB" dirty="0" smtClean="0"/>
                        <a:t>Extends from the Earths</a:t>
                      </a:r>
                      <a:r>
                        <a:rPr lang="en-GB" baseline="0" dirty="0" smtClean="0"/>
                        <a:t> surface to a height of about 12 km </a:t>
                      </a:r>
                      <a:endParaRPr lang="en-GB" dirty="0"/>
                    </a:p>
                  </a:txBody>
                  <a:tcPr/>
                </a:tc>
              </a:tr>
              <a:tr h="9839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Shields the Earth from damaging ultraviolet (UV) light</a:t>
                      </a:r>
                    </a:p>
                    <a:p>
                      <a:endParaRPr lang="en-GB" dirty="0"/>
                    </a:p>
                  </a:txBody>
                  <a:tcPr/>
                </a:tc>
                <a:tc>
                  <a:txBody>
                    <a:bodyPr/>
                    <a:lstStyle/>
                    <a:p>
                      <a:pPr algn="ctr"/>
                      <a:r>
                        <a:rPr lang="en-GB" dirty="0" smtClean="0"/>
                        <a:t>Ozone existing at ground level in the</a:t>
                      </a:r>
                      <a:r>
                        <a:rPr lang="en-GB" baseline="0" dirty="0" smtClean="0"/>
                        <a:t> troposphere is harmful to humans</a:t>
                      </a:r>
                      <a:endParaRPr lang="en-GB" dirty="0"/>
                    </a:p>
                  </a:txBody>
                  <a:tcPr/>
                </a:tc>
              </a:tr>
              <a:tr h="983907">
                <a:tc>
                  <a:txBody>
                    <a:bodyPr/>
                    <a:lstStyle/>
                    <a:p>
                      <a:pPr algn="ctr"/>
                      <a:r>
                        <a:rPr lang="en-GB" dirty="0" smtClean="0"/>
                        <a:t>Protects both plants and animals from the harmful UV rays from the sun</a:t>
                      </a:r>
                      <a:endParaRPr lang="en-GB" dirty="0"/>
                    </a:p>
                  </a:txBody>
                  <a:tcPr/>
                </a:tc>
                <a:tc>
                  <a:txBody>
                    <a:bodyPr/>
                    <a:lstStyle/>
                    <a:p>
                      <a:pPr algn="ctr"/>
                      <a:r>
                        <a:rPr lang="en-GB" dirty="0" smtClean="0"/>
                        <a:t>Causes numerous</a:t>
                      </a:r>
                      <a:r>
                        <a:rPr lang="en-GB" baseline="0" dirty="0" smtClean="0"/>
                        <a:t> health effects such as chest pain, coughing,  throat irritation and inflammation</a:t>
                      </a:r>
                      <a:endParaRPr lang="en-GB" dirty="0"/>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136815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624" y="2365470"/>
            <a:ext cx="936104" cy="369332"/>
          </a:xfrm>
          <a:prstGeom prst="rect">
            <a:avLst/>
          </a:prstGeom>
          <a:noFill/>
        </p:spPr>
        <p:txBody>
          <a:bodyPr wrap="square" rtlCol="0">
            <a:spAutoFit/>
          </a:bodyPr>
          <a:lstStyle/>
          <a:p>
            <a:r>
              <a:rPr lang="en-GB" dirty="0" smtClean="0"/>
              <a:t>Ozone </a:t>
            </a:r>
            <a:endParaRPr lang="en-GB" dirty="0"/>
          </a:p>
        </p:txBody>
      </p:sp>
    </p:spTree>
    <p:extLst>
      <p:ext uri="{BB962C8B-B14F-4D97-AF65-F5344CB8AC3E}">
        <p14:creationId xmlns:p14="http://schemas.microsoft.com/office/powerpoint/2010/main" val="211357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420888"/>
            <a:ext cx="5616623" cy="4104455"/>
          </a:xfrm>
        </p:spPr>
        <p:txBody>
          <a:bodyPr>
            <a:normAutofit lnSpcReduction="10000"/>
          </a:bodyPr>
          <a:lstStyle/>
          <a:p>
            <a:r>
              <a:rPr lang="en-GB" dirty="0" smtClean="0"/>
              <a:t>The primary human cause of climate change is the burning of fossil fuels.</a:t>
            </a:r>
          </a:p>
          <a:p>
            <a:r>
              <a:rPr lang="en-GB" dirty="0" smtClean="0"/>
              <a:t>A secondary leading cause that releases methane into the atmosphere is intensive agriculture.</a:t>
            </a:r>
          </a:p>
          <a:p>
            <a:r>
              <a:rPr lang="en-GB" dirty="0" smtClean="0"/>
              <a:t>Carbon dioxide (CO) is the principle greenhouse gas produced from fossil fuels (methane is also released).</a:t>
            </a:r>
          </a:p>
          <a:p>
            <a:r>
              <a:rPr lang="en-GB" dirty="0" smtClean="0"/>
              <a:t>These gases rise in the atmosphere and prevent the suns heat which has already reached from dissipating.</a:t>
            </a:r>
          </a:p>
          <a:p>
            <a:endParaRPr lang="en-GB" dirty="0"/>
          </a:p>
        </p:txBody>
      </p:sp>
      <p:sp>
        <p:nvSpPr>
          <p:cNvPr id="3" name="Title 2"/>
          <p:cNvSpPr>
            <a:spLocks noGrp="1"/>
          </p:cNvSpPr>
          <p:nvPr>
            <p:ph type="title"/>
          </p:nvPr>
        </p:nvSpPr>
        <p:spPr/>
        <p:txBody>
          <a:bodyPr>
            <a:normAutofit fontScale="90000"/>
          </a:bodyPr>
          <a:lstStyle/>
          <a:p>
            <a:r>
              <a:rPr lang="en-GB" dirty="0" smtClean="0"/>
              <a:t>How air pollution is linked with the climate</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2708920"/>
            <a:ext cx="295232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26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564904"/>
            <a:ext cx="8280920" cy="2369880"/>
          </a:xfrm>
          <a:prstGeom prst="rect">
            <a:avLst/>
          </a:prstGeom>
        </p:spPr>
        <p:txBody>
          <a:bodyPr wrap="square">
            <a:spAutoFit/>
          </a:bodyPr>
          <a:lstStyle/>
          <a:p>
            <a:pPr algn="ctr"/>
            <a:r>
              <a:rPr lang="en-US" altLang="ko-KR" sz="9600" b="1" dirty="0"/>
              <a:t>Measurements</a:t>
            </a:r>
          </a:p>
          <a:p>
            <a:endParaRPr lang="en-US" altLang="ko-KR" sz="1200" b="1" dirty="0"/>
          </a:p>
          <a:p>
            <a:pPr algn="ctr"/>
            <a:r>
              <a:rPr lang="en-US" altLang="ko-KR" sz="4000" b="1" dirty="0" err="1"/>
              <a:t>Jaeyoung</a:t>
            </a:r>
            <a:r>
              <a:rPr lang="en-US" altLang="ko-KR" sz="4000" b="1" dirty="0"/>
              <a:t> Lee</a:t>
            </a:r>
            <a:endParaRPr lang="ko-KR" altLang="en-US" sz="4000" b="1" dirty="0"/>
          </a:p>
        </p:txBody>
      </p:sp>
    </p:spTree>
    <p:extLst>
      <p:ext uri="{BB962C8B-B14F-4D97-AF65-F5344CB8AC3E}">
        <p14:creationId xmlns:p14="http://schemas.microsoft.com/office/powerpoint/2010/main" val="1370027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68760"/>
            <a:ext cx="2323072" cy="584775"/>
          </a:xfrm>
          <a:prstGeom prst="rect">
            <a:avLst/>
          </a:prstGeom>
        </p:spPr>
        <p:txBody>
          <a:bodyPr wrap="none">
            <a:spAutoFit/>
          </a:bodyPr>
          <a:lstStyle/>
          <a:p>
            <a:pPr lvl="0" latinLnBrk="1"/>
            <a:r>
              <a:rPr lang="en-US" altLang="ko-KR" sz="3200" b="1" dirty="0">
                <a:solidFill>
                  <a:prstClr val="black"/>
                </a:solidFill>
                <a:ea typeface="맑은 고딕"/>
              </a:rPr>
              <a:t>Instruments</a:t>
            </a:r>
            <a:endParaRPr lang="ko-KR" altLang="en-US" sz="3200" b="1" dirty="0">
              <a:solidFill>
                <a:prstClr val="black"/>
              </a:solidFill>
              <a:ea typeface="맑은 고딕"/>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65" y="2060848"/>
            <a:ext cx="2553460" cy="3384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122698"/>
            <a:ext cx="2304256" cy="330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7" y="2122698"/>
            <a:ext cx="2160241" cy="330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3791" y="5975797"/>
            <a:ext cx="3129566" cy="369332"/>
          </a:xfrm>
          <a:prstGeom prst="rect">
            <a:avLst/>
          </a:prstGeom>
          <a:noFill/>
        </p:spPr>
        <p:txBody>
          <a:bodyPr wrap="square" rtlCol="0">
            <a:spAutoFit/>
          </a:bodyPr>
          <a:lstStyle/>
          <a:p>
            <a:r>
              <a:rPr lang="en-US" altLang="ko-KR" dirty="0" smtClean="0">
                <a:latin typeface="Calibri" panose="020F0502020204030204" pitchFamily="34" charset="0"/>
              </a:rPr>
              <a:t>AQMesh</a:t>
            </a:r>
            <a:endParaRPr lang="ko-KR" altLang="en-US" dirty="0">
              <a:latin typeface="Calibri" panose="020F0502020204030204" pitchFamily="34" charset="0"/>
            </a:endParaRPr>
          </a:p>
        </p:txBody>
      </p:sp>
      <p:sp>
        <p:nvSpPr>
          <p:cNvPr id="8" name="TextBox 7"/>
          <p:cNvSpPr txBox="1"/>
          <p:nvPr/>
        </p:nvSpPr>
        <p:spPr>
          <a:xfrm>
            <a:off x="4094375" y="5975797"/>
            <a:ext cx="1099265" cy="369332"/>
          </a:xfrm>
          <a:prstGeom prst="rect">
            <a:avLst/>
          </a:prstGeom>
          <a:noFill/>
        </p:spPr>
        <p:txBody>
          <a:bodyPr wrap="square" rtlCol="0">
            <a:spAutoFit/>
          </a:bodyPr>
          <a:lstStyle/>
          <a:p>
            <a:r>
              <a:rPr lang="en-US" altLang="ko-KR" dirty="0" smtClean="0">
                <a:latin typeface="Calibri" panose="020F0502020204030204" pitchFamily="34" charset="0"/>
              </a:rPr>
              <a:t>AURN</a:t>
            </a:r>
            <a:endParaRPr lang="ko-KR" altLang="en-US" dirty="0">
              <a:latin typeface="Calibri" panose="020F0502020204030204" pitchFamily="34" charset="0"/>
            </a:endParaRPr>
          </a:p>
        </p:txBody>
      </p:sp>
      <p:sp>
        <p:nvSpPr>
          <p:cNvPr id="10" name="TextBox 9"/>
          <p:cNvSpPr txBox="1"/>
          <p:nvPr/>
        </p:nvSpPr>
        <p:spPr>
          <a:xfrm>
            <a:off x="6732240" y="5975797"/>
            <a:ext cx="3129566" cy="369332"/>
          </a:xfrm>
          <a:prstGeom prst="rect">
            <a:avLst/>
          </a:prstGeom>
          <a:noFill/>
        </p:spPr>
        <p:txBody>
          <a:bodyPr wrap="square" rtlCol="0">
            <a:spAutoFit/>
          </a:bodyPr>
          <a:lstStyle/>
          <a:p>
            <a:r>
              <a:rPr lang="en-US" altLang="ko-KR" dirty="0" smtClean="0">
                <a:latin typeface="Calibri" panose="020F0502020204030204" pitchFamily="34" charset="0"/>
              </a:rPr>
              <a:t>CanarIT</a:t>
            </a:r>
            <a:endParaRPr lang="ko-KR" altLang="en-US" dirty="0">
              <a:latin typeface="Calibri" panose="020F0502020204030204" pitchFamily="34" charset="0"/>
            </a:endParaRPr>
          </a:p>
        </p:txBody>
      </p:sp>
    </p:spTree>
    <p:extLst>
      <p:ext uri="{BB962C8B-B14F-4D97-AF65-F5344CB8AC3E}">
        <p14:creationId xmlns:p14="http://schemas.microsoft.com/office/powerpoint/2010/main" val="2609702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251520" y="692696"/>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200" b="1" smtClean="0">
                <a:latin typeface="Calibri" panose="020F0502020204030204" pitchFamily="34" charset="0"/>
              </a:rPr>
              <a:t>Weekdays vs. Weekends</a:t>
            </a:r>
            <a:endParaRPr lang="ko-KR" altLang="en-US" sz="3200" b="1" dirty="0">
              <a:latin typeface="Calibri" panose="020F0502020204030204" pitchFamily="34" charset="0"/>
            </a:endParaRPr>
          </a:p>
        </p:txBody>
      </p:sp>
      <p:graphicFrame>
        <p:nvGraphicFramePr>
          <p:cNvPr id="7" name="차트 3"/>
          <p:cNvGraphicFramePr/>
          <p:nvPr>
            <p:extLst>
              <p:ext uri="{D42A27DB-BD31-4B8C-83A1-F6EECF244321}">
                <p14:modId xmlns:p14="http://schemas.microsoft.com/office/powerpoint/2010/main" val="885170687"/>
              </p:ext>
            </p:extLst>
          </p:nvPr>
        </p:nvGraphicFramePr>
        <p:xfrm>
          <a:off x="838200" y="2018259"/>
          <a:ext cx="7766248" cy="4291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3811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333</TotalTime>
  <Words>599</Words>
  <Application>Microsoft Office PowerPoint</Application>
  <PresentationFormat>On-screen Show (4:3)</PresentationFormat>
  <Paragraphs>96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Waveform</vt:lpstr>
      <vt:lpstr>Background to Atmospheric Pollution</vt:lpstr>
      <vt:lpstr>Main Species </vt:lpstr>
      <vt:lpstr>Particulate Matter (PM)</vt:lpstr>
      <vt:lpstr>Nitrogen Oxides (NOx)</vt:lpstr>
      <vt:lpstr>Stratospheric vs. tropospheric ozone</vt:lpstr>
      <vt:lpstr>How air pollution is linked with the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Leicester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to Atmospheric Pollution</dc:title>
  <dc:creator>AB662</dc:creator>
  <cp:lastModifiedBy>Hannah</cp:lastModifiedBy>
  <cp:revision>30</cp:revision>
  <dcterms:created xsi:type="dcterms:W3CDTF">2014-03-11T10:21:46Z</dcterms:created>
  <dcterms:modified xsi:type="dcterms:W3CDTF">2014-03-20T17:20:05Z</dcterms:modified>
</cp:coreProperties>
</file>